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7" r:id="rId1"/>
  </p:sldMasterIdLst>
  <p:notesMasterIdLst>
    <p:notesMasterId r:id="rId9"/>
  </p:notesMasterIdLst>
  <p:handoutMasterIdLst>
    <p:handoutMasterId r:id="rId10"/>
  </p:handoutMasterIdLst>
  <p:sldIdLst>
    <p:sldId id="278" r:id="rId2"/>
    <p:sldId id="293" r:id="rId3"/>
    <p:sldId id="294" r:id="rId4"/>
    <p:sldId id="291" r:id="rId5"/>
    <p:sldId id="256" r:id="rId6"/>
    <p:sldId id="265" r:id="rId7"/>
    <p:sldId id="292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33730-89E2-4172-850D-DAFBB7573BC5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9DA46-C248-4AEC-B014-34DFA8485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661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26A7A-0E7D-4DAC-8972-188B55617535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A7235-8BDA-4A04-903D-4FF814C94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633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A7235-8BDA-4A04-903D-4FF814C9419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843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9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327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7014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174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7749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069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664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972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479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01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9856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0831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302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31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9738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60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0" r:id="rId13"/>
    <p:sldLayoutId id="2147483871" r:id="rId14"/>
    <p:sldLayoutId id="2147483872" r:id="rId15"/>
    <p:sldLayoutId id="21474838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6087174" y="1559859"/>
            <a:ext cx="5717893" cy="26390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5835" y="383240"/>
            <a:ext cx="9278471" cy="1176619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>ЕГЭ </a:t>
            </a:r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>2020. что нужно знать?</a:t>
            </a:r>
            <a:endParaRPr lang="ru-RU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6" name="Picture 2" descr="ÐÐ°ÑÑÐ¸Ð½ÐºÐ¸ Ð¿Ð¾ Ð·Ð°Ð¿ÑÐ¾ÑÑ Ð³Ð¸Ð° 20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545" y="1736203"/>
            <a:ext cx="5256750" cy="2341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95835" y="1559858"/>
            <a:ext cx="53526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подачи заявления и проведения экзаменов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допуска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КИМ</a:t>
            </a: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45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382" y="1778924"/>
            <a:ext cx="11942618" cy="3374967"/>
          </a:xfrm>
        </p:spPr>
        <p:txBody>
          <a:bodyPr>
            <a:normAutofit fontScale="90000"/>
          </a:bodyPr>
          <a:lstStyle/>
          <a:p>
            <a:pPr marL="0" indent="0"/>
            <a:r>
              <a:rPr lang="ru-RU" b="1" dirty="0">
                <a:solidFill>
                  <a:schemeClr val="accent3"/>
                </a:solidFill>
              </a:rPr>
              <a:t/>
            </a:r>
            <a:br>
              <a:rPr lang="ru-RU" b="1" dirty="0">
                <a:solidFill>
                  <a:schemeClr val="accent3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ИТОГОВОЕ СОЧИНЕНИЕ 2019 - </a:t>
            </a:r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>
                <a:solidFill>
                  <a:schemeClr val="tx1"/>
                </a:solidFill>
              </a:rPr>
              <a:t>ЗАЧЕТ»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ДАТА: 4 декабря 2019 г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РЕЗЕРВ: 5 февраля и 6 мая 2020 г.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Регистрация заявления на экзамены до 1 февраля 2020 г.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Положительные оценки за год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3275" y="432107"/>
            <a:ext cx="10130516" cy="999067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ГИА</a:t>
            </a:r>
            <a:endParaRPr lang="ru-RU" sz="54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2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9525" y="304645"/>
            <a:ext cx="10820400" cy="1199959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ЭКЗАМЕНАЦИОННЫХ ПЕРИОДОВ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4467" y="1853739"/>
            <a:ext cx="10130516" cy="90608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301608"/>
              </p:ext>
            </p:extLst>
          </p:nvPr>
        </p:nvGraphicFramePr>
        <p:xfrm>
          <a:off x="679525" y="1686848"/>
          <a:ext cx="8614104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1610">
                  <a:extLst>
                    <a:ext uri="{9D8B030D-6E8A-4147-A177-3AD203B41FA5}">
                      <a16:colId xmlns:a16="http://schemas.microsoft.com/office/drawing/2014/main" val="1277154331"/>
                    </a:ext>
                  </a:extLst>
                </a:gridCol>
                <a:gridCol w="4372494">
                  <a:extLst>
                    <a:ext uri="{9D8B030D-6E8A-4147-A177-3AD203B41FA5}">
                      <a16:colId xmlns:a16="http://schemas.microsoft.com/office/drawing/2014/main" val="2604793278"/>
                    </a:ext>
                  </a:extLst>
                </a:gridCol>
              </a:tblGrid>
              <a:tr h="482297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Даты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388794"/>
                  </a:ext>
                </a:extLst>
              </a:tr>
              <a:tr h="482297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Досрочный</a:t>
                      </a:r>
                      <a:endParaRPr lang="ru-RU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20.03-13.04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005383"/>
                  </a:ext>
                </a:extLst>
              </a:tr>
              <a:tr h="482297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Основной</a:t>
                      </a:r>
                      <a:endParaRPr lang="ru-RU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25.05-29.06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069259"/>
                  </a:ext>
                </a:extLst>
              </a:tr>
              <a:tr h="482297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Резервный</a:t>
                      </a:r>
                      <a:endParaRPr lang="ru-RU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7.09-24.09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97889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96645" y="4352463"/>
            <a:ext cx="94620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ВАЖНО! </a:t>
            </a:r>
            <a:r>
              <a:rPr lang="ru-RU" b="1" dirty="0"/>
              <a:t>Принять участие в досрочный или резервный период можно ТОЛЬКО при наличии уважительных причин, подтвержденных ДОКУМЕНТАЛЬНО, и при положительном решении ГЭК.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76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itchFamily="18" charset="0"/>
              </a:rPr>
              <a:t>Апелляция о нарушении установленного</a:t>
            </a:r>
            <a:br>
              <a:rPr lang="ru-RU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itchFamily="18" charset="0"/>
              </a:rPr>
              <a:t>               порядка проведения ЕГЭ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Апелляция 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нарушении установленного порядка проведения ЕГЭ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подается участником ЕГЭ в день экзамена, не покидая ППЭ.</a:t>
            </a:r>
          </a:p>
          <a:p>
            <a:pPr>
              <a:spcBef>
                <a:spcPts val="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Конфликтная комиссия рассматривает апелляцию не более 2-х рабочих дней с момента ее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подачи.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случае удовлетворения апелляции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 результат ЕГЭ участника аннулируется,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участнику предоставляется возможность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сдать ЕГЭ по данному предмету в резервный день,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предусмотренный единым расписанием.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Апелляция  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несогласии с результатами ГИА-11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подается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личном кабинете участника ГИА  в течение 2-х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дней после официального опубликования результатов.</a:t>
            </a:r>
          </a:p>
        </p:txBody>
      </p:sp>
    </p:spTree>
    <p:extLst>
      <p:ext uri="{BB962C8B-B14F-4D97-AF65-F5344CB8AC3E}">
        <p14:creationId xmlns:p14="http://schemas.microsoft.com/office/powerpoint/2010/main" val="216428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2176" y="335156"/>
            <a:ext cx="83162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Для получения информационно-консультационной поддержки по вопросам регистрации и возможности подачи заявления на Официальном портале Мэра и Правительства Москвы Вы можете обратиться по адресам: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Семёновская площадь, д.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/>
              <a:t>Тетеринский</a:t>
            </a:r>
            <a:r>
              <a:rPr lang="ru-RU" dirty="0"/>
              <a:t> переулок, дом 2А, строение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город Москва, город Зеленоград, корпус 1128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город Москва, город Московский, микрорайон 1, дом 47</a:t>
            </a:r>
          </a:p>
          <a:p>
            <a:r>
              <a:rPr lang="ru-RU" dirty="0"/>
              <a:t>График работы: пн.-пт., с 9.00 до 17.30</a:t>
            </a:r>
            <a:r>
              <a:rPr lang="ru-RU" dirty="0" smtClean="0"/>
              <a:t>.</a:t>
            </a:r>
          </a:p>
          <a:p>
            <a:r>
              <a:rPr lang="ru-RU" dirty="0" smtClean="0"/>
              <a:t>Горячая линия РЦОИ: </a:t>
            </a:r>
            <a:r>
              <a:rPr lang="ru-RU" dirty="0"/>
              <a:t>8 (499) 653-94-50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2875" y="3712062"/>
            <a:ext cx="86627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Телефон доверия к ЕГЭ Федеральной службы по надзору в сфере образования и </a:t>
            </a:r>
            <a:r>
              <a:rPr lang="ru-RU" b="1" dirty="0" smtClean="0"/>
              <a:t>науки:</a:t>
            </a:r>
            <a:r>
              <a:rPr lang="ru-RU" dirty="0" smtClean="0"/>
              <a:t>    8 </a:t>
            </a:r>
            <a:r>
              <a:rPr lang="ru-RU" dirty="0"/>
              <a:t>(495) </a:t>
            </a:r>
            <a:r>
              <a:rPr lang="ru-RU" dirty="0" smtClean="0"/>
              <a:t>104-68-38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График работы:  пн</a:t>
            </a:r>
            <a:r>
              <a:rPr lang="ru-RU" dirty="0"/>
              <a:t>.-пт. с 9.00 до 18.00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077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0377" y="395641"/>
            <a:ext cx="9201265" cy="56032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Полезные  </a:t>
            </a:r>
            <a:r>
              <a:rPr lang="ru-RU" dirty="0" smtClean="0"/>
              <a:t>ссылки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26458"/>
          <a:stretch/>
        </p:blipFill>
        <p:spPr>
          <a:xfrm>
            <a:off x="764771" y="1182949"/>
            <a:ext cx="8429560" cy="521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66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 вопросам ГИА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 smtClean="0"/>
              <a:t>Заместитель директора по контролю качества образования</a:t>
            </a:r>
          </a:p>
          <a:p>
            <a:pPr marL="0" indent="0">
              <a:buNone/>
            </a:pPr>
            <a:r>
              <a:rPr lang="ru-RU" sz="2800" b="1" dirty="0" err="1" smtClean="0"/>
              <a:t>Ледовская</a:t>
            </a:r>
            <a:r>
              <a:rPr lang="ru-RU" sz="2800" b="1" dirty="0" smtClean="0"/>
              <a:t> Мария Борисовна 8(985) 242-00-77</a:t>
            </a:r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r>
              <a:rPr lang="ru-RU" sz="2800" b="1" dirty="0" smtClean="0"/>
              <a:t>Заместитель директора по конвергенции и содержанию образования</a:t>
            </a:r>
          </a:p>
          <a:p>
            <a:pPr marL="0" indent="0">
              <a:buNone/>
            </a:pPr>
            <a:r>
              <a:rPr lang="ru-RU" sz="2800" b="1" dirty="0" err="1" smtClean="0"/>
              <a:t>Лисеенко</a:t>
            </a:r>
            <a:r>
              <a:rPr lang="ru-RU" sz="2800" b="1" dirty="0" smtClean="0"/>
              <a:t> Светлана Васильевна 8(916) 302-71-41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30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850</TotalTime>
  <Words>238</Words>
  <Application>Microsoft Office PowerPoint</Application>
  <PresentationFormat>Широкоэкранный</PresentationFormat>
  <Paragraphs>39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ЕГЭ 2020. что нужно знать?</vt:lpstr>
      <vt:lpstr> ИТОГОВОЕ СОЧИНЕНИЕ 2019 - «ЗАЧЕТ» ДАТА: 4 декабря 2019 г. РЕЗЕРВ: 5 февраля и 6 мая 2020 г. Регистрация заявления на экзамены до 1 февраля 2020 г. Положительные оценки за год </vt:lpstr>
      <vt:lpstr>СРОКИ  ЭКЗАМЕНАЦИОННЫХ ПЕРИОДОВ</vt:lpstr>
      <vt:lpstr>Апелляция о нарушении установленного                порядка проведения ЕГЭ</vt:lpstr>
      <vt:lpstr>Презентация PowerPoint</vt:lpstr>
      <vt:lpstr>Полезные  ссылки</vt:lpstr>
      <vt:lpstr>По вопросам ГИА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СКОРО ЭКЗАМЕНЫ</dc:title>
  <dc:creator>Костикова Анна Викторовна</dc:creator>
  <cp:lastModifiedBy>sysadmin</cp:lastModifiedBy>
  <cp:revision>42</cp:revision>
  <cp:lastPrinted>2019-09-26T14:50:01Z</cp:lastPrinted>
  <dcterms:created xsi:type="dcterms:W3CDTF">2019-01-17T08:50:21Z</dcterms:created>
  <dcterms:modified xsi:type="dcterms:W3CDTF">2019-11-08T09:16:10Z</dcterms:modified>
</cp:coreProperties>
</file>