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322" r:id="rId3"/>
    <p:sldId id="321" r:id="rId4"/>
    <p:sldId id="313" r:id="rId5"/>
    <p:sldId id="314" r:id="rId6"/>
    <p:sldId id="315" r:id="rId7"/>
    <p:sldId id="318" r:id="rId8"/>
    <p:sldId id="320" r:id="rId9"/>
    <p:sldId id="319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23" r:id="rId18"/>
    <p:sldId id="332" r:id="rId19"/>
    <p:sldId id="333" r:id="rId20"/>
    <p:sldId id="334" r:id="rId21"/>
    <p:sldId id="335" r:id="rId22"/>
    <p:sldId id="338" r:id="rId23"/>
    <p:sldId id="340" r:id="rId24"/>
    <p:sldId id="339" r:id="rId25"/>
    <p:sldId id="278" r:id="rId26"/>
    <p:sldId id="306" r:id="rId27"/>
    <p:sldId id="307" r:id="rId28"/>
    <p:sldId id="308" r:id="rId29"/>
    <p:sldId id="309" r:id="rId30"/>
    <p:sldId id="310" r:id="rId31"/>
    <p:sldId id="311" r:id="rId32"/>
    <p:sldId id="312" r:id="rId33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FD"/>
    <a:srgbClr val="FF7C80"/>
    <a:srgbClr val="007AFF"/>
    <a:srgbClr val="005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школа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Лист2!$A$2:$A$11</c:f>
              <c:strCache>
                <c:ptCount val="10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английский язык</c:v>
                </c:pt>
                <c:pt idx="3">
                  <c:v>информатика и ИКТ</c:v>
                </c:pt>
                <c:pt idx="4">
                  <c:v>химия</c:v>
                </c:pt>
                <c:pt idx="5">
                  <c:v>литература</c:v>
                </c:pt>
                <c:pt idx="6">
                  <c:v>физика</c:v>
                </c:pt>
                <c:pt idx="7">
                  <c:v>обществознание</c:v>
                </c:pt>
                <c:pt idx="8">
                  <c:v>биология</c:v>
                </c:pt>
                <c:pt idx="9">
                  <c:v>история</c:v>
                </c:pt>
              </c:strCache>
            </c:strRef>
          </c:cat>
          <c:val>
            <c:numRef>
              <c:f>Лист2!$B$2:$B$11</c:f>
              <c:numCache>
                <c:formatCode>General</c:formatCode>
                <c:ptCount val="10"/>
                <c:pt idx="0">
                  <c:v>74.7</c:v>
                </c:pt>
                <c:pt idx="1">
                  <c:v>64.099999999999994</c:v>
                </c:pt>
                <c:pt idx="2">
                  <c:v>71.7</c:v>
                </c:pt>
                <c:pt idx="3">
                  <c:v>61.3</c:v>
                </c:pt>
                <c:pt idx="4">
                  <c:v>54.9</c:v>
                </c:pt>
                <c:pt idx="5">
                  <c:v>75.599999999999994</c:v>
                </c:pt>
                <c:pt idx="6">
                  <c:v>62</c:v>
                </c:pt>
                <c:pt idx="7">
                  <c:v>62</c:v>
                </c:pt>
                <c:pt idx="8">
                  <c:v>48.4</c:v>
                </c:pt>
                <c:pt idx="9">
                  <c:v>58.6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57-47C4-B78F-F139E78A44B1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Москва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Лист2!$A$2:$A$11</c:f>
              <c:strCache>
                <c:ptCount val="10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английский язык</c:v>
                </c:pt>
                <c:pt idx="3">
                  <c:v>информатика и ИКТ</c:v>
                </c:pt>
                <c:pt idx="4">
                  <c:v>химия</c:v>
                </c:pt>
                <c:pt idx="5">
                  <c:v>литература</c:v>
                </c:pt>
                <c:pt idx="6">
                  <c:v>физика</c:v>
                </c:pt>
                <c:pt idx="7">
                  <c:v>обществознание</c:v>
                </c:pt>
                <c:pt idx="8">
                  <c:v>биология</c:v>
                </c:pt>
                <c:pt idx="9">
                  <c:v>история</c:v>
                </c:pt>
              </c:strCache>
            </c:strRef>
          </c:cat>
          <c:val>
            <c:numRef>
              <c:f>Лист2!$C$2:$C$11</c:f>
              <c:numCache>
                <c:formatCode>General</c:formatCode>
                <c:ptCount val="10"/>
                <c:pt idx="0">
                  <c:v>75.099999999999994</c:v>
                </c:pt>
                <c:pt idx="1">
                  <c:v>60.5</c:v>
                </c:pt>
                <c:pt idx="2">
                  <c:v>72.8</c:v>
                </c:pt>
                <c:pt idx="3">
                  <c:v>62.6</c:v>
                </c:pt>
                <c:pt idx="4">
                  <c:v>63.1</c:v>
                </c:pt>
                <c:pt idx="5">
                  <c:v>74.8</c:v>
                </c:pt>
                <c:pt idx="6">
                  <c:v>64.400000000000006</c:v>
                </c:pt>
                <c:pt idx="7">
                  <c:v>58.9</c:v>
                </c:pt>
                <c:pt idx="8">
                  <c:v>56.6</c:v>
                </c:pt>
                <c:pt idx="9">
                  <c:v>64.400000000000006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57-47C4-B78F-F139E78A44B1}"/>
            </c:ext>
          </c:extLst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Россия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Лист2!$A$2:$A$11</c:f>
              <c:strCache>
                <c:ptCount val="10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английский язык</c:v>
                </c:pt>
                <c:pt idx="3">
                  <c:v>информатика и ИКТ</c:v>
                </c:pt>
                <c:pt idx="4">
                  <c:v>химия</c:v>
                </c:pt>
                <c:pt idx="5">
                  <c:v>литература</c:v>
                </c:pt>
                <c:pt idx="6">
                  <c:v>физика</c:v>
                </c:pt>
                <c:pt idx="7">
                  <c:v>обществознание</c:v>
                </c:pt>
                <c:pt idx="8">
                  <c:v>биология</c:v>
                </c:pt>
                <c:pt idx="9">
                  <c:v>история</c:v>
                </c:pt>
              </c:strCache>
            </c:strRef>
          </c:cat>
          <c:val>
            <c:numRef>
              <c:f>Лист2!$D$2:$D$11</c:f>
              <c:numCache>
                <c:formatCode>General</c:formatCode>
                <c:ptCount val="10"/>
                <c:pt idx="0">
                  <c:v>68.400000000000006</c:v>
                </c:pt>
                <c:pt idx="1">
                  <c:v>55.6</c:v>
                </c:pt>
                <c:pt idx="2">
                  <c:v>66.3</c:v>
                </c:pt>
                <c:pt idx="3">
                  <c:v>58.4</c:v>
                </c:pt>
                <c:pt idx="4">
                  <c:v>56.2</c:v>
                </c:pt>
                <c:pt idx="5">
                  <c:v>64</c:v>
                </c:pt>
                <c:pt idx="6">
                  <c:v>54.9</c:v>
                </c:pt>
                <c:pt idx="7">
                  <c:v>56.4</c:v>
                </c:pt>
                <c:pt idx="8">
                  <c:v>50.9</c:v>
                </c:pt>
                <c:pt idx="9">
                  <c:v>56.4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57-47C4-B78F-F139E78A44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72307951"/>
        <c:axId val="572308367"/>
      </c:barChart>
      <c:catAx>
        <c:axId val="57230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2308367"/>
        <c:crosses val="autoZero"/>
        <c:auto val="1"/>
        <c:lblAlgn val="ctr"/>
        <c:lblOffset val="100"/>
        <c:noMultiLvlLbl val="0"/>
      </c:catAx>
      <c:valAx>
        <c:axId val="572308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2307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728478-9852-44DC-AC95-460E56B6322D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FF41664-C4AD-4F77-A45A-87E5E1B1D213}">
      <dgm:prSet phldrT="[Текст]" custT="1"/>
      <dgm:spPr>
        <a:xfrm rot="5400000">
          <a:off x="-224343" y="228334"/>
          <a:ext cx="1495622" cy="1046935"/>
        </a:xfrm>
        <a:prstGeom prst="chevron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4400" b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ECBACA4-CE80-4A4B-9E43-3556FF3153FA}" type="parTrans" cxnId="{8B07166D-DB52-4ECD-9AB9-D8D6C57FFA19}">
      <dgm:prSet/>
      <dgm:spPr/>
      <dgm:t>
        <a:bodyPr/>
        <a:lstStyle/>
        <a:p>
          <a:endParaRPr lang="ru-RU"/>
        </a:p>
      </dgm:t>
    </dgm:pt>
    <dgm:pt modelId="{C7B91490-47E9-488F-B774-E89590EB9761}" type="sibTrans" cxnId="{8B07166D-DB52-4ECD-9AB9-D8D6C57FFA19}">
      <dgm:prSet/>
      <dgm:spPr/>
      <dgm:t>
        <a:bodyPr/>
        <a:lstStyle/>
        <a:p>
          <a:endParaRPr lang="ru-RU"/>
        </a:p>
      </dgm:t>
    </dgm:pt>
    <dgm:pt modelId="{4D500CF8-8ED2-4A58-BA0B-33F2374854E5}">
      <dgm:prSet phldrT="[Текст]"/>
      <dgm:spPr>
        <a:xfrm rot="5400000">
          <a:off x="4261604" y="-3210677"/>
          <a:ext cx="972665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Реализация городского пилотного проекта с 1.02.2023. (Практикумы, КПК для учителей, ЕГКР, ресурсы МЭШ).</a:t>
          </a:r>
          <a:endParaRPr lang="ru-RU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24CDCFDD-06B8-4170-9451-BAEB1FE5C576}" type="parTrans" cxnId="{92CBC5A8-A404-4FF2-A89E-E916035E7DE7}">
      <dgm:prSet/>
      <dgm:spPr/>
      <dgm:t>
        <a:bodyPr/>
        <a:lstStyle/>
        <a:p>
          <a:endParaRPr lang="ru-RU"/>
        </a:p>
      </dgm:t>
    </dgm:pt>
    <dgm:pt modelId="{521F6920-54E7-4D7F-A6CD-3C9441126EC2}" type="sibTrans" cxnId="{92CBC5A8-A404-4FF2-A89E-E916035E7DE7}">
      <dgm:prSet/>
      <dgm:spPr/>
      <dgm:t>
        <a:bodyPr/>
        <a:lstStyle/>
        <a:p>
          <a:endParaRPr lang="ru-RU"/>
        </a:p>
      </dgm:t>
    </dgm:pt>
    <dgm:pt modelId="{6F9C814D-5C97-4ABE-BF61-3F57C3A9AA3A}">
      <dgm:prSet phldrT="[Текст]" custT="1"/>
      <dgm:spPr>
        <a:xfrm rot="5400000">
          <a:off x="-224343" y="1528760"/>
          <a:ext cx="1495622" cy="1046935"/>
        </a:xfrm>
        <a:prstGeom prst="chevr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4000" b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A8FEE9B-DF62-4801-907E-B7E08AE6B04B}" type="parTrans" cxnId="{B9BAC4B3-118E-4A93-80D7-1AF0247D5373}">
      <dgm:prSet/>
      <dgm:spPr/>
      <dgm:t>
        <a:bodyPr/>
        <a:lstStyle/>
        <a:p>
          <a:endParaRPr lang="ru-RU"/>
        </a:p>
      </dgm:t>
    </dgm:pt>
    <dgm:pt modelId="{71AB1318-61D6-4D60-9733-D0557B78EC5A}" type="sibTrans" cxnId="{B9BAC4B3-118E-4A93-80D7-1AF0247D5373}">
      <dgm:prSet/>
      <dgm:spPr/>
      <dgm:t>
        <a:bodyPr/>
        <a:lstStyle/>
        <a:p>
          <a:endParaRPr lang="ru-RU"/>
        </a:p>
      </dgm:t>
    </dgm:pt>
    <dgm:pt modelId="{8E1AA8D9-CA98-4F44-8CB2-7703AF31148C}">
      <dgm:prSet phldrT="[Текст]"/>
      <dgm:spPr>
        <a:xfrm rot="5400000">
          <a:off x="4261860" y="-1910507"/>
          <a:ext cx="972154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Взаимодействие учителя, МО, администрации.</a:t>
          </a:r>
          <a:endParaRPr lang="ru-RU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A962E46B-6914-463A-BEE8-7CFD122AF9C1}" type="parTrans" cxnId="{C0C8E33A-88D2-45F3-9FD8-B1D6D53F3ABB}">
      <dgm:prSet/>
      <dgm:spPr/>
      <dgm:t>
        <a:bodyPr/>
        <a:lstStyle/>
        <a:p>
          <a:endParaRPr lang="ru-RU"/>
        </a:p>
      </dgm:t>
    </dgm:pt>
    <dgm:pt modelId="{F3121548-4D6C-4266-91CC-4B8BF87A9E3B}" type="sibTrans" cxnId="{C0C8E33A-88D2-45F3-9FD8-B1D6D53F3ABB}">
      <dgm:prSet/>
      <dgm:spPr/>
      <dgm:t>
        <a:bodyPr/>
        <a:lstStyle/>
        <a:p>
          <a:endParaRPr lang="ru-RU"/>
        </a:p>
      </dgm:t>
    </dgm:pt>
    <dgm:pt modelId="{CED88F78-0A42-4BC1-8FCE-E752627EC7DC}">
      <dgm:prSet phldrT="[Текст]" custT="1"/>
      <dgm:spPr>
        <a:xfrm rot="5400000">
          <a:off x="-224343" y="2829186"/>
          <a:ext cx="1495622" cy="1046935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4000" b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DEAEF5D-3E39-4D79-B26E-3323BFB8190F}" type="parTrans" cxnId="{F5223213-9869-43D8-9A29-E806385F64AD}">
      <dgm:prSet/>
      <dgm:spPr/>
      <dgm:t>
        <a:bodyPr/>
        <a:lstStyle/>
        <a:p>
          <a:endParaRPr lang="ru-RU"/>
        </a:p>
      </dgm:t>
    </dgm:pt>
    <dgm:pt modelId="{B20E82B8-4995-40F2-87D3-AD20D0B4573F}" type="sibTrans" cxnId="{F5223213-9869-43D8-9A29-E806385F64AD}">
      <dgm:prSet/>
      <dgm:spPr/>
      <dgm:t>
        <a:bodyPr/>
        <a:lstStyle/>
        <a:p>
          <a:endParaRPr lang="ru-RU"/>
        </a:p>
      </dgm:t>
    </dgm:pt>
    <dgm:pt modelId="{649159AE-85A2-4240-9DB5-A07B71B9706D}">
      <dgm:prSet phldrT="[Текст]"/>
      <dgm:spPr>
        <a:xfrm rot="5400000">
          <a:off x="4261860" y="-610081"/>
          <a:ext cx="972154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Тренировочные работы. Анализ работ. Сопровождение КАЖДОГО обучающегося.</a:t>
          </a:r>
          <a:endParaRPr lang="ru-RU" b="0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DB789DBE-E419-4279-8DC9-4376AC1D7B0E}" type="parTrans" cxnId="{6922B724-D1CC-427A-9094-C6389DAE4F08}">
      <dgm:prSet/>
      <dgm:spPr/>
      <dgm:t>
        <a:bodyPr/>
        <a:lstStyle/>
        <a:p>
          <a:endParaRPr lang="ru-RU"/>
        </a:p>
      </dgm:t>
    </dgm:pt>
    <dgm:pt modelId="{478261DD-BB5B-4FC7-962C-76FF475C0007}" type="sibTrans" cxnId="{6922B724-D1CC-427A-9094-C6389DAE4F08}">
      <dgm:prSet/>
      <dgm:spPr/>
      <dgm:t>
        <a:bodyPr/>
        <a:lstStyle/>
        <a:p>
          <a:endParaRPr lang="ru-RU"/>
        </a:p>
      </dgm:t>
    </dgm:pt>
    <dgm:pt modelId="{2AA81CAE-F8A6-4415-BD4D-5EA51F4F0F47}" type="pres">
      <dgm:prSet presAssocID="{7F728478-9852-44DC-AC95-460E56B632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D6FD13-C8B5-40A8-B39B-F8D2CD7F122F}" type="pres">
      <dgm:prSet presAssocID="{7FF41664-C4AD-4F77-A45A-87E5E1B1D213}" presName="composite" presStyleCnt="0"/>
      <dgm:spPr/>
    </dgm:pt>
    <dgm:pt modelId="{B26E8FF2-BCAD-4333-8B3C-224B728C0DAC}" type="pres">
      <dgm:prSet presAssocID="{7FF41664-C4AD-4F77-A45A-87E5E1B1D21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A515C-EAC7-40CF-ACC1-FCFD56A28061}" type="pres">
      <dgm:prSet presAssocID="{7FF41664-C4AD-4F77-A45A-87E5E1B1D21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C1F83-5229-4787-BD7A-EAABE5922437}" type="pres">
      <dgm:prSet presAssocID="{C7B91490-47E9-488F-B774-E89590EB9761}" presName="sp" presStyleCnt="0"/>
      <dgm:spPr/>
    </dgm:pt>
    <dgm:pt modelId="{9FA9BAA1-1896-41E7-BF3C-9DE08AB2B1B3}" type="pres">
      <dgm:prSet presAssocID="{6F9C814D-5C97-4ABE-BF61-3F57C3A9AA3A}" presName="composite" presStyleCnt="0"/>
      <dgm:spPr/>
    </dgm:pt>
    <dgm:pt modelId="{4B288305-BAB4-4DE2-9FEB-E092B7F610EE}" type="pres">
      <dgm:prSet presAssocID="{6F9C814D-5C97-4ABE-BF61-3F57C3A9AA3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13ECB-7FC9-45F4-BB71-CF86CAA10DD5}" type="pres">
      <dgm:prSet presAssocID="{6F9C814D-5C97-4ABE-BF61-3F57C3A9AA3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296F6-FD26-4C65-AFDE-8AB02FAC522A}" type="pres">
      <dgm:prSet presAssocID="{71AB1318-61D6-4D60-9733-D0557B78EC5A}" presName="sp" presStyleCnt="0"/>
      <dgm:spPr/>
    </dgm:pt>
    <dgm:pt modelId="{077A1D74-A2EB-456E-94E4-DCFB2E67B435}" type="pres">
      <dgm:prSet presAssocID="{CED88F78-0A42-4BC1-8FCE-E752627EC7DC}" presName="composite" presStyleCnt="0"/>
      <dgm:spPr/>
    </dgm:pt>
    <dgm:pt modelId="{19A58066-ED9A-43B7-B63A-4F9BA13A0E0E}" type="pres">
      <dgm:prSet presAssocID="{CED88F78-0A42-4BC1-8FCE-E752627EC7D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12CE1-DA04-40D5-BDCD-514131C104A5}" type="pres">
      <dgm:prSet presAssocID="{CED88F78-0A42-4BC1-8FCE-E752627EC7D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31AF44-CC58-4BC7-A3C2-69881DCA0190}" type="presOf" srcId="{CED88F78-0A42-4BC1-8FCE-E752627EC7DC}" destId="{19A58066-ED9A-43B7-B63A-4F9BA13A0E0E}" srcOrd="0" destOrd="0" presId="urn:microsoft.com/office/officeart/2005/8/layout/chevron2"/>
    <dgm:cxn modelId="{F14D9180-B3DE-4BF8-9ED9-C03C0D178B17}" type="presOf" srcId="{7F728478-9852-44DC-AC95-460E56B6322D}" destId="{2AA81CAE-F8A6-4415-BD4D-5EA51F4F0F47}" srcOrd="0" destOrd="0" presId="urn:microsoft.com/office/officeart/2005/8/layout/chevron2"/>
    <dgm:cxn modelId="{A08C72C2-6E59-4C13-8F7B-57487A6D5823}" type="presOf" srcId="{7FF41664-C4AD-4F77-A45A-87E5E1B1D213}" destId="{B26E8FF2-BCAD-4333-8B3C-224B728C0DAC}" srcOrd="0" destOrd="0" presId="urn:microsoft.com/office/officeart/2005/8/layout/chevron2"/>
    <dgm:cxn modelId="{9D08755C-598A-4E7A-8991-B92D7C2246A8}" type="presOf" srcId="{649159AE-85A2-4240-9DB5-A07B71B9706D}" destId="{89612CE1-DA04-40D5-BDCD-514131C104A5}" srcOrd="0" destOrd="0" presId="urn:microsoft.com/office/officeart/2005/8/layout/chevron2"/>
    <dgm:cxn modelId="{F5223213-9869-43D8-9A29-E806385F64AD}" srcId="{7F728478-9852-44DC-AC95-460E56B6322D}" destId="{CED88F78-0A42-4BC1-8FCE-E752627EC7DC}" srcOrd="2" destOrd="0" parTransId="{DDEAEF5D-3E39-4D79-B26E-3323BFB8190F}" sibTransId="{B20E82B8-4995-40F2-87D3-AD20D0B4573F}"/>
    <dgm:cxn modelId="{B9BAC4B3-118E-4A93-80D7-1AF0247D5373}" srcId="{7F728478-9852-44DC-AC95-460E56B6322D}" destId="{6F9C814D-5C97-4ABE-BF61-3F57C3A9AA3A}" srcOrd="1" destOrd="0" parTransId="{8A8FEE9B-DF62-4801-907E-B7E08AE6B04B}" sibTransId="{71AB1318-61D6-4D60-9733-D0557B78EC5A}"/>
    <dgm:cxn modelId="{6922B724-D1CC-427A-9094-C6389DAE4F08}" srcId="{CED88F78-0A42-4BC1-8FCE-E752627EC7DC}" destId="{649159AE-85A2-4240-9DB5-A07B71B9706D}" srcOrd="0" destOrd="0" parTransId="{DB789DBE-E419-4279-8DC9-4376AC1D7B0E}" sibTransId="{478261DD-BB5B-4FC7-962C-76FF475C0007}"/>
    <dgm:cxn modelId="{9B0958CA-E5CD-4D01-887D-8F50D088DA4D}" type="presOf" srcId="{6F9C814D-5C97-4ABE-BF61-3F57C3A9AA3A}" destId="{4B288305-BAB4-4DE2-9FEB-E092B7F610EE}" srcOrd="0" destOrd="0" presId="urn:microsoft.com/office/officeart/2005/8/layout/chevron2"/>
    <dgm:cxn modelId="{92CBC5A8-A404-4FF2-A89E-E916035E7DE7}" srcId="{7FF41664-C4AD-4F77-A45A-87E5E1B1D213}" destId="{4D500CF8-8ED2-4A58-BA0B-33F2374854E5}" srcOrd="0" destOrd="0" parTransId="{24CDCFDD-06B8-4170-9451-BAEB1FE5C576}" sibTransId="{521F6920-54E7-4D7F-A6CD-3C9441126EC2}"/>
    <dgm:cxn modelId="{495A6811-FDDA-44F8-A965-B25741E1BBAE}" type="presOf" srcId="{8E1AA8D9-CA98-4F44-8CB2-7703AF31148C}" destId="{17013ECB-7FC9-45F4-BB71-CF86CAA10DD5}" srcOrd="0" destOrd="0" presId="urn:microsoft.com/office/officeart/2005/8/layout/chevron2"/>
    <dgm:cxn modelId="{C0C8E33A-88D2-45F3-9FD8-B1D6D53F3ABB}" srcId="{6F9C814D-5C97-4ABE-BF61-3F57C3A9AA3A}" destId="{8E1AA8D9-CA98-4F44-8CB2-7703AF31148C}" srcOrd="0" destOrd="0" parTransId="{A962E46B-6914-463A-BEE8-7CFD122AF9C1}" sibTransId="{F3121548-4D6C-4266-91CC-4B8BF87A9E3B}"/>
    <dgm:cxn modelId="{B6BCEF26-956A-4DBC-8FE9-4864BB053417}" type="presOf" srcId="{4D500CF8-8ED2-4A58-BA0B-33F2374854E5}" destId="{557A515C-EAC7-40CF-ACC1-FCFD56A28061}" srcOrd="0" destOrd="0" presId="urn:microsoft.com/office/officeart/2005/8/layout/chevron2"/>
    <dgm:cxn modelId="{8B07166D-DB52-4ECD-9AB9-D8D6C57FFA19}" srcId="{7F728478-9852-44DC-AC95-460E56B6322D}" destId="{7FF41664-C4AD-4F77-A45A-87E5E1B1D213}" srcOrd="0" destOrd="0" parTransId="{1ECBACA4-CE80-4A4B-9E43-3556FF3153FA}" sibTransId="{C7B91490-47E9-488F-B774-E89590EB9761}"/>
    <dgm:cxn modelId="{CFCC214E-1D8D-4986-9AAF-1FAA779F824B}" type="presParOf" srcId="{2AA81CAE-F8A6-4415-BD4D-5EA51F4F0F47}" destId="{B6D6FD13-C8B5-40A8-B39B-F8D2CD7F122F}" srcOrd="0" destOrd="0" presId="urn:microsoft.com/office/officeart/2005/8/layout/chevron2"/>
    <dgm:cxn modelId="{E5281111-72BE-4D09-B85C-C9BC6D9BA842}" type="presParOf" srcId="{B6D6FD13-C8B5-40A8-B39B-F8D2CD7F122F}" destId="{B26E8FF2-BCAD-4333-8B3C-224B728C0DAC}" srcOrd="0" destOrd="0" presId="urn:microsoft.com/office/officeart/2005/8/layout/chevron2"/>
    <dgm:cxn modelId="{06C929A2-BAFB-4D17-992C-9BDAC58AF591}" type="presParOf" srcId="{B6D6FD13-C8B5-40A8-B39B-F8D2CD7F122F}" destId="{557A515C-EAC7-40CF-ACC1-FCFD56A28061}" srcOrd="1" destOrd="0" presId="urn:microsoft.com/office/officeart/2005/8/layout/chevron2"/>
    <dgm:cxn modelId="{D3C0B6D5-9871-4B78-9F24-BA53604DBE4E}" type="presParOf" srcId="{2AA81CAE-F8A6-4415-BD4D-5EA51F4F0F47}" destId="{8E4C1F83-5229-4787-BD7A-EAABE5922437}" srcOrd="1" destOrd="0" presId="urn:microsoft.com/office/officeart/2005/8/layout/chevron2"/>
    <dgm:cxn modelId="{17324D2D-FA89-49DE-85CB-34A2B1747C26}" type="presParOf" srcId="{2AA81CAE-F8A6-4415-BD4D-5EA51F4F0F47}" destId="{9FA9BAA1-1896-41E7-BF3C-9DE08AB2B1B3}" srcOrd="2" destOrd="0" presId="urn:microsoft.com/office/officeart/2005/8/layout/chevron2"/>
    <dgm:cxn modelId="{E2A66AE9-E689-41D1-8D68-50FED62F43DB}" type="presParOf" srcId="{9FA9BAA1-1896-41E7-BF3C-9DE08AB2B1B3}" destId="{4B288305-BAB4-4DE2-9FEB-E092B7F610EE}" srcOrd="0" destOrd="0" presId="urn:microsoft.com/office/officeart/2005/8/layout/chevron2"/>
    <dgm:cxn modelId="{AD4422F0-4757-48A6-A1F4-B6417F882822}" type="presParOf" srcId="{9FA9BAA1-1896-41E7-BF3C-9DE08AB2B1B3}" destId="{17013ECB-7FC9-45F4-BB71-CF86CAA10DD5}" srcOrd="1" destOrd="0" presId="urn:microsoft.com/office/officeart/2005/8/layout/chevron2"/>
    <dgm:cxn modelId="{58C04189-3870-435A-8392-D9564EE0A3C2}" type="presParOf" srcId="{2AA81CAE-F8A6-4415-BD4D-5EA51F4F0F47}" destId="{377296F6-FD26-4C65-AFDE-8AB02FAC522A}" srcOrd="3" destOrd="0" presId="urn:microsoft.com/office/officeart/2005/8/layout/chevron2"/>
    <dgm:cxn modelId="{70262736-1FDA-41EF-8F90-739BA3052441}" type="presParOf" srcId="{2AA81CAE-F8A6-4415-BD4D-5EA51F4F0F47}" destId="{077A1D74-A2EB-456E-94E4-DCFB2E67B435}" srcOrd="4" destOrd="0" presId="urn:microsoft.com/office/officeart/2005/8/layout/chevron2"/>
    <dgm:cxn modelId="{95D33138-C5AF-40BB-9E26-B0306A3EFAA3}" type="presParOf" srcId="{077A1D74-A2EB-456E-94E4-DCFB2E67B435}" destId="{19A58066-ED9A-43B7-B63A-4F9BA13A0E0E}" srcOrd="0" destOrd="0" presId="urn:microsoft.com/office/officeart/2005/8/layout/chevron2"/>
    <dgm:cxn modelId="{FD6544AC-A5C1-4225-B203-2423D3BA3C4B}" type="presParOf" srcId="{077A1D74-A2EB-456E-94E4-DCFB2E67B435}" destId="{89612CE1-DA04-40D5-BDCD-514131C104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728478-9852-44DC-AC95-460E56B6322D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FF41664-C4AD-4F77-A45A-87E5E1B1D213}">
      <dgm:prSet phldrT="[Текст]" custT="1"/>
      <dgm:spPr>
        <a:xfrm rot="5400000">
          <a:off x="-224343" y="228334"/>
          <a:ext cx="1495622" cy="1046935"/>
        </a:xfrm>
        <a:prstGeom prst="chevron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4400" b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ECBACA4-CE80-4A4B-9E43-3556FF3153FA}" type="parTrans" cxnId="{8B07166D-DB52-4ECD-9AB9-D8D6C57FFA19}">
      <dgm:prSet/>
      <dgm:spPr/>
      <dgm:t>
        <a:bodyPr/>
        <a:lstStyle/>
        <a:p>
          <a:endParaRPr lang="ru-RU"/>
        </a:p>
      </dgm:t>
    </dgm:pt>
    <dgm:pt modelId="{C7B91490-47E9-488F-B774-E89590EB9761}" type="sibTrans" cxnId="{8B07166D-DB52-4ECD-9AB9-D8D6C57FFA19}">
      <dgm:prSet/>
      <dgm:spPr/>
      <dgm:t>
        <a:bodyPr/>
        <a:lstStyle/>
        <a:p>
          <a:endParaRPr lang="ru-RU"/>
        </a:p>
      </dgm:t>
    </dgm:pt>
    <dgm:pt modelId="{4D500CF8-8ED2-4A58-BA0B-33F2374854E5}">
      <dgm:prSet phldrT="[Текст]"/>
      <dgm:spPr>
        <a:xfrm rot="5400000">
          <a:off x="4261604" y="-3210677"/>
          <a:ext cx="972665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Продолжение реализации городского пилотного проекта с 1.02.2024. (Практикумы, КПК для учителей, ЕГКР, ресурсы МЭШ).</a:t>
          </a:r>
          <a:endParaRPr lang="ru-RU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24CDCFDD-06B8-4170-9451-BAEB1FE5C576}" type="parTrans" cxnId="{92CBC5A8-A404-4FF2-A89E-E916035E7DE7}">
      <dgm:prSet/>
      <dgm:spPr/>
      <dgm:t>
        <a:bodyPr/>
        <a:lstStyle/>
        <a:p>
          <a:endParaRPr lang="ru-RU"/>
        </a:p>
      </dgm:t>
    </dgm:pt>
    <dgm:pt modelId="{521F6920-54E7-4D7F-A6CD-3C9441126EC2}" type="sibTrans" cxnId="{92CBC5A8-A404-4FF2-A89E-E916035E7DE7}">
      <dgm:prSet/>
      <dgm:spPr/>
      <dgm:t>
        <a:bodyPr/>
        <a:lstStyle/>
        <a:p>
          <a:endParaRPr lang="ru-RU"/>
        </a:p>
      </dgm:t>
    </dgm:pt>
    <dgm:pt modelId="{6F9C814D-5C97-4ABE-BF61-3F57C3A9AA3A}">
      <dgm:prSet phldrT="[Текст]" custT="1"/>
      <dgm:spPr>
        <a:xfrm rot="5400000">
          <a:off x="-224343" y="1528760"/>
          <a:ext cx="1495622" cy="1046935"/>
        </a:xfrm>
        <a:prstGeom prst="chevr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4000" b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A8FEE9B-DF62-4801-907E-B7E08AE6B04B}" type="parTrans" cxnId="{B9BAC4B3-118E-4A93-80D7-1AF0247D5373}">
      <dgm:prSet/>
      <dgm:spPr/>
      <dgm:t>
        <a:bodyPr/>
        <a:lstStyle/>
        <a:p>
          <a:endParaRPr lang="ru-RU"/>
        </a:p>
      </dgm:t>
    </dgm:pt>
    <dgm:pt modelId="{71AB1318-61D6-4D60-9733-D0557B78EC5A}" type="sibTrans" cxnId="{B9BAC4B3-118E-4A93-80D7-1AF0247D5373}">
      <dgm:prSet/>
      <dgm:spPr/>
      <dgm:t>
        <a:bodyPr/>
        <a:lstStyle/>
        <a:p>
          <a:endParaRPr lang="ru-RU"/>
        </a:p>
      </dgm:t>
    </dgm:pt>
    <dgm:pt modelId="{8E1AA8D9-CA98-4F44-8CB2-7703AF31148C}">
      <dgm:prSet phldrT="[Текст]"/>
      <dgm:spPr>
        <a:xfrm rot="5400000">
          <a:off x="4261860" y="-1910507"/>
          <a:ext cx="972154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Реализация городского проекта в рамках подготовки к ОГЭ по математике и русскому языку.</a:t>
          </a:r>
          <a:endParaRPr lang="ru-RU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A962E46B-6914-463A-BEE8-7CFD122AF9C1}" type="parTrans" cxnId="{C0C8E33A-88D2-45F3-9FD8-B1D6D53F3ABB}">
      <dgm:prSet/>
      <dgm:spPr/>
      <dgm:t>
        <a:bodyPr/>
        <a:lstStyle/>
        <a:p>
          <a:endParaRPr lang="ru-RU"/>
        </a:p>
      </dgm:t>
    </dgm:pt>
    <dgm:pt modelId="{F3121548-4D6C-4266-91CC-4B8BF87A9E3B}" type="sibTrans" cxnId="{C0C8E33A-88D2-45F3-9FD8-B1D6D53F3ABB}">
      <dgm:prSet/>
      <dgm:spPr/>
      <dgm:t>
        <a:bodyPr/>
        <a:lstStyle/>
        <a:p>
          <a:endParaRPr lang="ru-RU"/>
        </a:p>
      </dgm:t>
    </dgm:pt>
    <dgm:pt modelId="{CED88F78-0A42-4BC1-8FCE-E752627EC7DC}">
      <dgm:prSet phldrT="[Текст]" custT="1"/>
      <dgm:spPr>
        <a:xfrm rot="5400000">
          <a:off x="-224343" y="2829186"/>
          <a:ext cx="1495622" cy="1046935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4000" b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DEAEF5D-3E39-4D79-B26E-3323BFB8190F}" type="parTrans" cxnId="{F5223213-9869-43D8-9A29-E806385F64AD}">
      <dgm:prSet/>
      <dgm:spPr/>
      <dgm:t>
        <a:bodyPr/>
        <a:lstStyle/>
        <a:p>
          <a:endParaRPr lang="ru-RU"/>
        </a:p>
      </dgm:t>
    </dgm:pt>
    <dgm:pt modelId="{B20E82B8-4995-40F2-87D3-AD20D0B4573F}" type="sibTrans" cxnId="{F5223213-9869-43D8-9A29-E806385F64AD}">
      <dgm:prSet/>
      <dgm:spPr/>
      <dgm:t>
        <a:bodyPr/>
        <a:lstStyle/>
        <a:p>
          <a:endParaRPr lang="ru-RU"/>
        </a:p>
      </dgm:t>
    </dgm:pt>
    <dgm:pt modelId="{649159AE-85A2-4240-9DB5-A07B71B9706D}">
      <dgm:prSet phldrT="[Текст]"/>
      <dgm:spPr>
        <a:xfrm rot="5400000">
          <a:off x="4261860" y="-610081"/>
          <a:ext cx="972154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Сопровождение КАЖДОГО обучающегося в динамике на уровне образования. Взаимодействие учителя, МО, администрации, классного руководителя, родителя.</a:t>
          </a:r>
          <a:endParaRPr lang="ru-RU" b="0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DB789DBE-E419-4279-8DC9-4376AC1D7B0E}" type="parTrans" cxnId="{6922B724-D1CC-427A-9094-C6389DAE4F08}">
      <dgm:prSet/>
      <dgm:spPr/>
      <dgm:t>
        <a:bodyPr/>
        <a:lstStyle/>
        <a:p>
          <a:endParaRPr lang="ru-RU"/>
        </a:p>
      </dgm:t>
    </dgm:pt>
    <dgm:pt modelId="{478261DD-BB5B-4FC7-962C-76FF475C0007}" type="sibTrans" cxnId="{6922B724-D1CC-427A-9094-C6389DAE4F08}">
      <dgm:prSet/>
      <dgm:spPr/>
      <dgm:t>
        <a:bodyPr/>
        <a:lstStyle/>
        <a:p>
          <a:endParaRPr lang="ru-RU"/>
        </a:p>
      </dgm:t>
    </dgm:pt>
    <dgm:pt modelId="{2AA81CAE-F8A6-4415-BD4D-5EA51F4F0F47}" type="pres">
      <dgm:prSet presAssocID="{7F728478-9852-44DC-AC95-460E56B632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D6FD13-C8B5-40A8-B39B-F8D2CD7F122F}" type="pres">
      <dgm:prSet presAssocID="{7FF41664-C4AD-4F77-A45A-87E5E1B1D213}" presName="composite" presStyleCnt="0"/>
      <dgm:spPr/>
    </dgm:pt>
    <dgm:pt modelId="{B26E8FF2-BCAD-4333-8B3C-224B728C0DAC}" type="pres">
      <dgm:prSet presAssocID="{7FF41664-C4AD-4F77-A45A-87E5E1B1D21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A515C-EAC7-40CF-ACC1-FCFD56A28061}" type="pres">
      <dgm:prSet presAssocID="{7FF41664-C4AD-4F77-A45A-87E5E1B1D21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C1F83-5229-4787-BD7A-EAABE5922437}" type="pres">
      <dgm:prSet presAssocID="{C7B91490-47E9-488F-B774-E89590EB9761}" presName="sp" presStyleCnt="0"/>
      <dgm:spPr/>
    </dgm:pt>
    <dgm:pt modelId="{9FA9BAA1-1896-41E7-BF3C-9DE08AB2B1B3}" type="pres">
      <dgm:prSet presAssocID="{6F9C814D-5C97-4ABE-BF61-3F57C3A9AA3A}" presName="composite" presStyleCnt="0"/>
      <dgm:spPr/>
    </dgm:pt>
    <dgm:pt modelId="{4B288305-BAB4-4DE2-9FEB-E092B7F610EE}" type="pres">
      <dgm:prSet presAssocID="{6F9C814D-5C97-4ABE-BF61-3F57C3A9AA3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13ECB-7FC9-45F4-BB71-CF86CAA10DD5}" type="pres">
      <dgm:prSet presAssocID="{6F9C814D-5C97-4ABE-BF61-3F57C3A9AA3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296F6-FD26-4C65-AFDE-8AB02FAC522A}" type="pres">
      <dgm:prSet presAssocID="{71AB1318-61D6-4D60-9733-D0557B78EC5A}" presName="sp" presStyleCnt="0"/>
      <dgm:spPr/>
    </dgm:pt>
    <dgm:pt modelId="{077A1D74-A2EB-456E-94E4-DCFB2E67B435}" type="pres">
      <dgm:prSet presAssocID="{CED88F78-0A42-4BC1-8FCE-E752627EC7DC}" presName="composite" presStyleCnt="0"/>
      <dgm:spPr/>
    </dgm:pt>
    <dgm:pt modelId="{19A58066-ED9A-43B7-B63A-4F9BA13A0E0E}" type="pres">
      <dgm:prSet presAssocID="{CED88F78-0A42-4BC1-8FCE-E752627EC7D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12CE1-DA04-40D5-BDCD-514131C104A5}" type="pres">
      <dgm:prSet presAssocID="{CED88F78-0A42-4BC1-8FCE-E752627EC7D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31AF44-CC58-4BC7-A3C2-69881DCA0190}" type="presOf" srcId="{CED88F78-0A42-4BC1-8FCE-E752627EC7DC}" destId="{19A58066-ED9A-43B7-B63A-4F9BA13A0E0E}" srcOrd="0" destOrd="0" presId="urn:microsoft.com/office/officeart/2005/8/layout/chevron2"/>
    <dgm:cxn modelId="{F14D9180-B3DE-4BF8-9ED9-C03C0D178B17}" type="presOf" srcId="{7F728478-9852-44DC-AC95-460E56B6322D}" destId="{2AA81CAE-F8A6-4415-BD4D-5EA51F4F0F47}" srcOrd="0" destOrd="0" presId="urn:microsoft.com/office/officeart/2005/8/layout/chevron2"/>
    <dgm:cxn modelId="{A08C72C2-6E59-4C13-8F7B-57487A6D5823}" type="presOf" srcId="{7FF41664-C4AD-4F77-A45A-87E5E1B1D213}" destId="{B26E8FF2-BCAD-4333-8B3C-224B728C0DAC}" srcOrd="0" destOrd="0" presId="urn:microsoft.com/office/officeart/2005/8/layout/chevron2"/>
    <dgm:cxn modelId="{9D08755C-598A-4E7A-8991-B92D7C2246A8}" type="presOf" srcId="{649159AE-85A2-4240-9DB5-A07B71B9706D}" destId="{89612CE1-DA04-40D5-BDCD-514131C104A5}" srcOrd="0" destOrd="0" presId="urn:microsoft.com/office/officeart/2005/8/layout/chevron2"/>
    <dgm:cxn modelId="{F5223213-9869-43D8-9A29-E806385F64AD}" srcId="{7F728478-9852-44DC-AC95-460E56B6322D}" destId="{CED88F78-0A42-4BC1-8FCE-E752627EC7DC}" srcOrd="2" destOrd="0" parTransId="{DDEAEF5D-3E39-4D79-B26E-3323BFB8190F}" sibTransId="{B20E82B8-4995-40F2-87D3-AD20D0B4573F}"/>
    <dgm:cxn modelId="{B9BAC4B3-118E-4A93-80D7-1AF0247D5373}" srcId="{7F728478-9852-44DC-AC95-460E56B6322D}" destId="{6F9C814D-5C97-4ABE-BF61-3F57C3A9AA3A}" srcOrd="1" destOrd="0" parTransId="{8A8FEE9B-DF62-4801-907E-B7E08AE6B04B}" sibTransId="{71AB1318-61D6-4D60-9733-D0557B78EC5A}"/>
    <dgm:cxn modelId="{6922B724-D1CC-427A-9094-C6389DAE4F08}" srcId="{CED88F78-0A42-4BC1-8FCE-E752627EC7DC}" destId="{649159AE-85A2-4240-9DB5-A07B71B9706D}" srcOrd="0" destOrd="0" parTransId="{DB789DBE-E419-4279-8DC9-4376AC1D7B0E}" sibTransId="{478261DD-BB5B-4FC7-962C-76FF475C0007}"/>
    <dgm:cxn modelId="{9B0958CA-E5CD-4D01-887D-8F50D088DA4D}" type="presOf" srcId="{6F9C814D-5C97-4ABE-BF61-3F57C3A9AA3A}" destId="{4B288305-BAB4-4DE2-9FEB-E092B7F610EE}" srcOrd="0" destOrd="0" presId="urn:microsoft.com/office/officeart/2005/8/layout/chevron2"/>
    <dgm:cxn modelId="{92CBC5A8-A404-4FF2-A89E-E916035E7DE7}" srcId="{7FF41664-C4AD-4F77-A45A-87E5E1B1D213}" destId="{4D500CF8-8ED2-4A58-BA0B-33F2374854E5}" srcOrd="0" destOrd="0" parTransId="{24CDCFDD-06B8-4170-9451-BAEB1FE5C576}" sibTransId="{521F6920-54E7-4D7F-A6CD-3C9441126EC2}"/>
    <dgm:cxn modelId="{495A6811-FDDA-44F8-A965-B25741E1BBAE}" type="presOf" srcId="{8E1AA8D9-CA98-4F44-8CB2-7703AF31148C}" destId="{17013ECB-7FC9-45F4-BB71-CF86CAA10DD5}" srcOrd="0" destOrd="0" presId="urn:microsoft.com/office/officeart/2005/8/layout/chevron2"/>
    <dgm:cxn modelId="{C0C8E33A-88D2-45F3-9FD8-B1D6D53F3ABB}" srcId="{6F9C814D-5C97-4ABE-BF61-3F57C3A9AA3A}" destId="{8E1AA8D9-CA98-4F44-8CB2-7703AF31148C}" srcOrd="0" destOrd="0" parTransId="{A962E46B-6914-463A-BEE8-7CFD122AF9C1}" sibTransId="{F3121548-4D6C-4266-91CC-4B8BF87A9E3B}"/>
    <dgm:cxn modelId="{B6BCEF26-956A-4DBC-8FE9-4864BB053417}" type="presOf" srcId="{4D500CF8-8ED2-4A58-BA0B-33F2374854E5}" destId="{557A515C-EAC7-40CF-ACC1-FCFD56A28061}" srcOrd="0" destOrd="0" presId="urn:microsoft.com/office/officeart/2005/8/layout/chevron2"/>
    <dgm:cxn modelId="{8B07166D-DB52-4ECD-9AB9-D8D6C57FFA19}" srcId="{7F728478-9852-44DC-AC95-460E56B6322D}" destId="{7FF41664-C4AD-4F77-A45A-87E5E1B1D213}" srcOrd="0" destOrd="0" parTransId="{1ECBACA4-CE80-4A4B-9E43-3556FF3153FA}" sibTransId="{C7B91490-47E9-488F-B774-E89590EB9761}"/>
    <dgm:cxn modelId="{CFCC214E-1D8D-4986-9AAF-1FAA779F824B}" type="presParOf" srcId="{2AA81CAE-F8A6-4415-BD4D-5EA51F4F0F47}" destId="{B6D6FD13-C8B5-40A8-B39B-F8D2CD7F122F}" srcOrd="0" destOrd="0" presId="urn:microsoft.com/office/officeart/2005/8/layout/chevron2"/>
    <dgm:cxn modelId="{E5281111-72BE-4D09-B85C-C9BC6D9BA842}" type="presParOf" srcId="{B6D6FD13-C8B5-40A8-B39B-F8D2CD7F122F}" destId="{B26E8FF2-BCAD-4333-8B3C-224B728C0DAC}" srcOrd="0" destOrd="0" presId="urn:microsoft.com/office/officeart/2005/8/layout/chevron2"/>
    <dgm:cxn modelId="{06C929A2-BAFB-4D17-992C-9BDAC58AF591}" type="presParOf" srcId="{B6D6FD13-C8B5-40A8-B39B-F8D2CD7F122F}" destId="{557A515C-EAC7-40CF-ACC1-FCFD56A28061}" srcOrd="1" destOrd="0" presId="urn:microsoft.com/office/officeart/2005/8/layout/chevron2"/>
    <dgm:cxn modelId="{D3C0B6D5-9871-4B78-9F24-BA53604DBE4E}" type="presParOf" srcId="{2AA81CAE-F8A6-4415-BD4D-5EA51F4F0F47}" destId="{8E4C1F83-5229-4787-BD7A-EAABE5922437}" srcOrd="1" destOrd="0" presId="urn:microsoft.com/office/officeart/2005/8/layout/chevron2"/>
    <dgm:cxn modelId="{17324D2D-FA89-49DE-85CB-34A2B1747C26}" type="presParOf" srcId="{2AA81CAE-F8A6-4415-BD4D-5EA51F4F0F47}" destId="{9FA9BAA1-1896-41E7-BF3C-9DE08AB2B1B3}" srcOrd="2" destOrd="0" presId="urn:microsoft.com/office/officeart/2005/8/layout/chevron2"/>
    <dgm:cxn modelId="{E2A66AE9-E689-41D1-8D68-50FED62F43DB}" type="presParOf" srcId="{9FA9BAA1-1896-41E7-BF3C-9DE08AB2B1B3}" destId="{4B288305-BAB4-4DE2-9FEB-E092B7F610EE}" srcOrd="0" destOrd="0" presId="urn:microsoft.com/office/officeart/2005/8/layout/chevron2"/>
    <dgm:cxn modelId="{AD4422F0-4757-48A6-A1F4-B6417F882822}" type="presParOf" srcId="{9FA9BAA1-1896-41E7-BF3C-9DE08AB2B1B3}" destId="{17013ECB-7FC9-45F4-BB71-CF86CAA10DD5}" srcOrd="1" destOrd="0" presId="urn:microsoft.com/office/officeart/2005/8/layout/chevron2"/>
    <dgm:cxn modelId="{58C04189-3870-435A-8392-D9564EE0A3C2}" type="presParOf" srcId="{2AA81CAE-F8A6-4415-BD4D-5EA51F4F0F47}" destId="{377296F6-FD26-4C65-AFDE-8AB02FAC522A}" srcOrd="3" destOrd="0" presId="urn:microsoft.com/office/officeart/2005/8/layout/chevron2"/>
    <dgm:cxn modelId="{70262736-1FDA-41EF-8F90-739BA3052441}" type="presParOf" srcId="{2AA81CAE-F8A6-4415-BD4D-5EA51F4F0F47}" destId="{077A1D74-A2EB-456E-94E4-DCFB2E67B435}" srcOrd="4" destOrd="0" presId="urn:microsoft.com/office/officeart/2005/8/layout/chevron2"/>
    <dgm:cxn modelId="{95D33138-C5AF-40BB-9E26-B0306A3EFAA3}" type="presParOf" srcId="{077A1D74-A2EB-456E-94E4-DCFB2E67B435}" destId="{19A58066-ED9A-43B7-B63A-4F9BA13A0E0E}" srcOrd="0" destOrd="0" presId="urn:microsoft.com/office/officeart/2005/8/layout/chevron2"/>
    <dgm:cxn modelId="{FD6544AC-A5C1-4225-B203-2423D3BA3C4B}" type="presParOf" srcId="{077A1D74-A2EB-456E-94E4-DCFB2E67B435}" destId="{89612CE1-DA04-40D5-BDCD-514131C104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728478-9852-44DC-AC95-460E56B6322D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FF41664-C4AD-4F77-A45A-87E5E1B1D213}">
      <dgm:prSet phldrT="[Текст]" custT="1"/>
      <dgm:spPr>
        <a:xfrm rot="5400000">
          <a:off x="-224343" y="228334"/>
          <a:ext cx="1495622" cy="1046935"/>
        </a:xfrm>
        <a:prstGeom prst="chevron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4400" b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ECBACA4-CE80-4A4B-9E43-3556FF3153FA}" type="parTrans" cxnId="{8B07166D-DB52-4ECD-9AB9-D8D6C57FFA19}">
      <dgm:prSet/>
      <dgm:spPr/>
      <dgm:t>
        <a:bodyPr/>
        <a:lstStyle/>
        <a:p>
          <a:endParaRPr lang="ru-RU"/>
        </a:p>
      </dgm:t>
    </dgm:pt>
    <dgm:pt modelId="{C7B91490-47E9-488F-B774-E89590EB9761}" type="sibTrans" cxnId="{8B07166D-DB52-4ECD-9AB9-D8D6C57FFA19}">
      <dgm:prSet/>
      <dgm:spPr/>
      <dgm:t>
        <a:bodyPr/>
        <a:lstStyle/>
        <a:p>
          <a:endParaRPr lang="ru-RU"/>
        </a:p>
      </dgm:t>
    </dgm:pt>
    <dgm:pt modelId="{4D500CF8-8ED2-4A58-BA0B-33F2374854E5}">
      <dgm:prSet phldrT="[Текст]"/>
      <dgm:spPr>
        <a:xfrm rot="5400000">
          <a:off x="4261604" y="-3210677"/>
          <a:ext cx="972665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Системная работа с обучающими с низкими результатами успеваемости.</a:t>
          </a:r>
          <a:endParaRPr lang="ru-RU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24CDCFDD-06B8-4170-9451-BAEB1FE5C576}" type="parTrans" cxnId="{92CBC5A8-A404-4FF2-A89E-E916035E7DE7}">
      <dgm:prSet/>
      <dgm:spPr/>
      <dgm:t>
        <a:bodyPr/>
        <a:lstStyle/>
        <a:p>
          <a:endParaRPr lang="ru-RU"/>
        </a:p>
      </dgm:t>
    </dgm:pt>
    <dgm:pt modelId="{521F6920-54E7-4D7F-A6CD-3C9441126EC2}" type="sibTrans" cxnId="{92CBC5A8-A404-4FF2-A89E-E916035E7DE7}">
      <dgm:prSet/>
      <dgm:spPr/>
      <dgm:t>
        <a:bodyPr/>
        <a:lstStyle/>
        <a:p>
          <a:endParaRPr lang="ru-RU"/>
        </a:p>
      </dgm:t>
    </dgm:pt>
    <dgm:pt modelId="{6F9C814D-5C97-4ABE-BF61-3F57C3A9AA3A}">
      <dgm:prSet phldrT="[Текст]" custT="1"/>
      <dgm:spPr>
        <a:xfrm rot="5400000">
          <a:off x="-224343" y="1528760"/>
          <a:ext cx="1495622" cy="1046935"/>
        </a:xfrm>
        <a:prstGeom prst="chevr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4000" b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A8FEE9B-DF62-4801-907E-B7E08AE6B04B}" type="parTrans" cxnId="{B9BAC4B3-118E-4A93-80D7-1AF0247D5373}">
      <dgm:prSet/>
      <dgm:spPr/>
      <dgm:t>
        <a:bodyPr/>
        <a:lstStyle/>
        <a:p>
          <a:endParaRPr lang="ru-RU"/>
        </a:p>
      </dgm:t>
    </dgm:pt>
    <dgm:pt modelId="{71AB1318-61D6-4D60-9733-D0557B78EC5A}" type="sibTrans" cxnId="{B9BAC4B3-118E-4A93-80D7-1AF0247D5373}">
      <dgm:prSet/>
      <dgm:spPr/>
      <dgm:t>
        <a:bodyPr/>
        <a:lstStyle/>
        <a:p>
          <a:endParaRPr lang="ru-RU"/>
        </a:p>
      </dgm:t>
    </dgm:pt>
    <dgm:pt modelId="{8E1AA8D9-CA98-4F44-8CB2-7703AF31148C}">
      <dgm:prSet phldrT="[Текст]"/>
      <dgm:spPr>
        <a:xfrm rot="5400000">
          <a:off x="4261860" y="-1910507"/>
          <a:ext cx="972154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Содержательный анализ результатов МЦКО в соответствии с формами. </a:t>
          </a:r>
          <a:endParaRPr lang="ru-RU" dirty="0">
            <a:solidFill>
              <a:srgbClr val="0070C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962E46B-6914-463A-BEE8-7CFD122AF9C1}" type="parTrans" cxnId="{C0C8E33A-88D2-45F3-9FD8-B1D6D53F3ABB}">
      <dgm:prSet/>
      <dgm:spPr/>
      <dgm:t>
        <a:bodyPr/>
        <a:lstStyle/>
        <a:p>
          <a:endParaRPr lang="ru-RU"/>
        </a:p>
      </dgm:t>
    </dgm:pt>
    <dgm:pt modelId="{F3121548-4D6C-4266-91CC-4B8BF87A9E3B}" type="sibTrans" cxnId="{C0C8E33A-88D2-45F3-9FD8-B1D6D53F3ABB}">
      <dgm:prSet/>
      <dgm:spPr/>
      <dgm:t>
        <a:bodyPr/>
        <a:lstStyle/>
        <a:p>
          <a:endParaRPr lang="ru-RU"/>
        </a:p>
      </dgm:t>
    </dgm:pt>
    <dgm:pt modelId="{CED88F78-0A42-4BC1-8FCE-E752627EC7DC}">
      <dgm:prSet phldrT="[Текст]" custT="1"/>
      <dgm:spPr>
        <a:xfrm rot="5400000">
          <a:off x="-224343" y="2829186"/>
          <a:ext cx="1495622" cy="1046935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4000" b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DEAEF5D-3E39-4D79-B26E-3323BFB8190F}" type="parTrans" cxnId="{F5223213-9869-43D8-9A29-E806385F64AD}">
      <dgm:prSet/>
      <dgm:spPr/>
      <dgm:t>
        <a:bodyPr/>
        <a:lstStyle/>
        <a:p>
          <a:endParaRPr lang="ru-RU"/>
        </a:p>
      </dgm:t>
    </dgm:pt>
    <dgm:pt modelId="{B20E82B8-4995-40F2-87D3-AD20D0B4573F}" type="sibTrans" cxnId="{F5223213-9869-43D8-9A29-E806385F64AD}">
      <dgm:prSet/>
      <dgm:spPr/>
      <dgm:t>
        <a:bodyPr/>
        <a:lstStyle/>
        <a:p>
          <a:endParaRPr lang="ru-RU"/>
        </a:p>
      </dgm:t>
    </dgm:pt>
    <dgm:pt modelId="{649159AE-85A2-4240-9DB5-A07B71B9706D}">
      <dgm:prSet phldrT="[Текст]"/>
      <dgm:spPr>
        <a:xfrm rot="5400000">
          <a:off x="4261860" y="-610081"/>
          <a:ext cx="972154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Объективность выставления оценок. Критично: разница в 2 и более балла.</a:t>
          </a:r>
          <a:endParaRPr lang="ru-RU" b="0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DB789DBE-E419-4279-8DC9-4376AC1D7B0E}" type="parTrans" cxnId="{6922B724-D1CC-427A-9094-C6389DAE4F08}">
      <dgm:prSet/>
      <dgm:spPr/>
      <dgm:t>
        <a:bodyPr/>
        <a:lstStyle/>
        <a:p>
          <a:endParaRPr lang="ru-RU"/>
        </a:p>
      </dgm:t>
    </dgm:pt>
    <dgm:pt modelId="{478261DD-BB5B-4FC7-962C-76FF475C0007}" type="sibTrans" cxnId="{6922B724-D1CC-427A-9094-C6389DAE4F08}">
      <dgm:prSet/>
      <dgm:spPr/>
      <dgm:t>
        <a:bodyPr/>
        <a:lstStyle/>
        <a:p>
          <a:endParaRPr lang="ru-RU"/>
        </a:p>
      </dgm:t>
    </dgm:pt>
    <dgm:pt modelId="{2AA81CAE-F8A6-4415-BD4D-5EA51F4F0F47}" type="pres">
      <dgm:prSet presAssocID="{7F728478-9852-44DC-AC95-460E56B632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D6FD13-C8B5-40A8-B39B-F8D2CD7F122F}" type="pres">
      <dgm:prSet presAssocID="{7FF41664-C4AD-4F77-A45A-87E5E1B1D213}" presName="composite" presStyleCnt="0"/>
      <dgm:spPr/>
    </dgm:pt>
    <dgm:pt modelId="{B26E8FF2-BCAD-4333-8B3C-224B728C0DAC}" type="pres">
      <dgm:prSet presAssocID="{7FF41664-C4AD-4F77-A45A-87E5E1B1D21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A515C-EAC7-40CF-ACC1-FCFD56A28061}" type="pres">
      <dgm:prSet presAssocID="{7FF41664-C4AD-4F77-A45A-87E5E1B1D21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C1F83-5229-4787-BD7A-EAABE5922437}" type="pres">
      <dgm:prSet presAssocID="{C7B91490-47E9-488F-B774-E89590EB9761}" presName="sp" presStyleCnt="0"/>
      <dgm:spPr/>
    </dgm:pt>
    <dgm:pt modelId="{9FA9BAA1-1896-41E7-BF3C-9DE08AB2B1B3}" type="pres">
      <dgm:prSet presAssocID="{6F9C814D-5C97-4ABE-BF61-3F57C3A9AA3A}" presName="composite" presStyleCnt="0"/>
      <dgm:spPr/>
    </dgm:pt>
    <dgm:pt modelId="{4B288305-BAB4-4DE2-9FEB-E092B7F610EE}" type="pres">
      <dgm:prSet presAssocID="{6F9C814D-5C97-4ABE-BF61-3F57C3A9AA3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13ECB-7FC9-45F4-BB71-CF86CAA10DD5}" type="pres">
      <dgm:prSet presAssocID="{6F9C814D-5C97-4ABE-BF61-3F57C3A9AA3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296F6-FD26-4C65-AFDE-8AB02FAC522A}" type="pres">
      <dgm:prSet presAssocID="{71AB1318-61D6-4D60-9733-D0557B78EC5A}" presName="sp" presStyleCnt="0"/>
      <dgm:spPr/>
    </dgm:pt>
    <dgm:pt modelId="{077A1D74-A2EB-456E-94E4-DCFB2E67B435}" type="pres">
      <dgm:prSet presAssocID="{CED88F78-0A42-4BC1-8FCE-E752627EC7DC}" presName="composite" presStyleCnt="0"/>
      <dgm:spPr/>
    </dgm:pt>
    <dgm:pt modelId="{19A58066-ED9A-43B7-B63A-4F9BA13A0E0E}" type="pres">
      <dgm:prSet presAssocID="{CED88F78-0A42-4BC1-8FCE-E752627EC7D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12CE1-DA04-40D5-BDCD-514131C104A5}" type="pres">
      <dgm:prSet presAssocID="{CED88F78-0A42-4BC1-8FCE-E752627EC7D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31AF44-CC58-4BC7-A3C2-69881DCA0190}" type="presOf" srcId="{CED88F78-0A42-4BC1-8FCE-E752627EC7DC}" destId="{19A58066-ED9A-43B7-B63A-4F9BA13A0E0E}" srcOrd="0" destOrd="0" presId="urn:microsoft.com/office/officeart/2005/8/layout/chevron2"/>
    <dgm:cxn modelId="{F14D9180-B3DE-4BF8-9ED9-C03C0D178B17}" type="presOf" srcId="{7F728478-9852-44DC-AC95-460E56B6322D}" destId="{2AA81CAE-F8A6-4415-BD4D-5EA51F4F0F47}" srcOrd="0" destOrd="0" presId="urn:microsoft.com/office/officeart/2005/8/layout/chevron2"/>
    <dgm:cxn modelId="{A08C72C2-6E59-4C13-8F7B-57487A6D5823}" type="presOf" srcId="{7FF41664-C4AD-4F77-A45A-87E5E1B1D213}" destId="{B26E8FF2-BCAD-4333-8B3C-224B728C0DAC}" srcOrd="0" destOrd="0" presId="urn:microsoft.com/office/officeart/2005/8/layout/chevron2"/>
    <dgm:cxn modelId="{9D08755C-598A-4E7A-8991-B92D7C2246A8}" type="presOf" srcId="{649159AE-85A2-4240-9DB5-A07B71B9706D}" destId="{89612CE1-DA04-40D5-BDCD-514131C104A5}" srcOrd="0" destOrd="0" presId="urn:microsoft.com/office/officeart/2005/8/layout/chevron2"/>
    <dgm:cxn modelId="{F5223213-9869-43D8-9A29-E806385F64AD}" srcId="{7F728478-9852-44DC-AC95-460E56B6322D}" destId="{CED88F78-0A42-4BC1-8FCE-E752627EC7DC}" srcOrd="2" destOrd="0" parTransId="{DDEAEF5D-3E39-4D79-B26E-3323BFB8190F}" sibTransId="{B20E82B8-4995-40F2-87D3-AD20D0B4573F}"/>
    <dgm:cxn modelId="{B9BAC4B3-118E-4A93-80D7-1AF0247D5373}" srcId="{7F728478-9852-44DC-AC95-460E56B6322D}" destId="{6F9C814D-5C97-4ABE-BF61-3F57C3A9AA3A}" srcOrd="1" destOrd="0" parTransId="{8A8FEE9B-DF62-4801-907E-B7E08AE6B04B}" sibTransId="{71AB1318-61D6-4D60-9733-D0557B78EC5A}"/>
    <dgm:cxn modelId="{6922B724-D1CC-427A-9094-C6389DAE4F08}" srcId="{CED88F78-0A42-4BC1-8FCE-E752627EC7DC}" destId="{649159AE-85A2-4240-9DB5-A07B71B9706D}" srcOrd="0" destOrd="0" parTransId="{DB789DBE-E419-4279-8DC9-4376AC1D7B0E}" sibTransId="{478261DD-BB5B-4FC7-962C-76FF475C0007}"/>
    <dgm:cxn modelId="{9B0958CA-E5CD-4D01-887D-8F50D088DA4D}" type="presOf" srcId="{6F9C814D-5C97-4ABE-BF61-3F57C3A9AA3A}" destId="{4B288305-BAB4-4DE2-9FEB-E092B7F610EE}" srcOrd="0" destOrd="0" presId="urn:microsoft.com/office/officeart/2005/8/layout/chevron2"/>
    <dgm:cxn modelId="{92CBC5A8-A404-4FF2-A89E-E916035E7DE7}" srcId="{7FF41664-C4AD-4F77-A45A-87E5E1B1D213}" destId="{4D500CF8-8ED2-4A58-BA0B-33F2374854E5}" srcOrd="0" destOrd="0" parTransId="{24CDCFDD-06B8-4170-9451-BAEB1FE5C576}" sibTransId="{521F6920-54E7-4D7F-A6CD-3C9441126EC2}"/>
    <dgm:cxn modelId="{495A6811-FDDA-44F8-A965-B25741E1BBAE}" type="presOf" srcId="{8E1AA8D9-CA98-4F44-8CB2-7703AF31148C}" destId="{17013ECB-7FC9-45F4-BB71-CF86CAA10DD5}" srcOrd="0" destOrd="0" presId="urn:microsoft.com/office/officeart/2005/8/layout/chevron2"/>
    <dgm:cxn modelId="{C0C8E33A-88D2-45F3-9FD8-B1D6D53F3ABB}" srcId="{6F9C814D-5C97-4ABE-BF61-3F57C3A9AA3A}" destId="{8E1AA8D9-CA98-4F44-8CB2-7703AF31148C}" srcOrd="0" destOrd="0" parTransId="{A962E46B-6914-463A-BEE8-7CFD122AF9C1}" sibTransId="{F3121548-4D6C-4266-91CC-4B8BF87A9E3B}"/>
    <dgm:cxn modelId="{B6BCEF26-956A-4DBC-8FE9-4864BB053417}" type="presOf" srcId="{4D500CF8-8ED2-4A58-BA0B-33F2374854E5}" destId="{557A515C-EAC7-40CF-ACC1-FCFD56A28061}" srcOrd="0" destOrd="0" presId="urn:microsoft.com/office/officeart/2005/8/layout/chevron2"/>
    <dgm:cxn modelId="{8B07166D-DB52-4ECD-9AB9-D8D6C57FFA19}" srcId="{7F728478-9852-44DC-AC95-460E56B6322D}" destId="{7FF41664-C4AD-4F77-A45A-87E5E1B1D213}" srcOrd="0" destOrd="0" parTransId="{1ECBACA4-CE80-4A4B-9E43-3556FF3153FA}" sibTransId="{C7B91490-47E9-488F-B774-E89590EB9761}"/>
    <dgm:cxn modelId="{CFCC214E-1D8D-4986-9AAF-1FAA779F824B}" type="presParOf" srcId="{2AA81CAE-F8A6-4415-BD4D-5EA51F4F0F47}" destId="{B6D6FD13-C8B5-40A8-B39B-F8D2CD7F122F}" srcOrd="0" destOrd="0" presId="urn:microsoft.com/office/officeart/2005/8/layout/chevron2"/>
    <dgm:cxn modelId="{E5281111-72BE-4D09-B85C-C9BC6D9BA842}" type="presParOf" srcId="{B6D6FD13-C8B5-40A8-B39B-F8D2CD7F122F}" destId="{B26E8FF2-BCAD-4333-8B3C-224B728C0DAC}" srcOrd="0" destOrd="0" presId="urn:microsoft.com/office/officeart/2005/8/layout/chevron2"/>
    <dgm:cxn modelId="{06C929A2-BAFB-4D17-992C-9BDAC58AF591}" type="presParOf" srcId="{B6D6FD13-C8B5-40A8-B39B-F8D2CD7F122F}" destId="{557A515C-EAC7-40CF-ACC1-FCFD56A28061}" srcOrd="1" destOrd="0" presId="urn:microsoft.com/office/officeart/2005/8/layout/chevron2"/>
    <dgm:cxn modelId="{D3C0B6D5-9871-4B78-9F24-BA53604DBE4E}" type="presParOf" srcId="{2AA81CAE-F8A6-4415-BD4D-5EA51F4F0F47}" destId="{8E4C1F83-5229-4787-BD7A-EAABE5922437}" srcOrd="1" destOrd="0" presId="urn:microsoft.com/office/officeart/2005/8/layout/chevron2"/>
    <dgm:cxn modelId="{17324D2D-FA89-49DE-85CB-34A2B1747C26}" type="presParOf" srcId="{2AA81CAE-F8A6-4415-BD4D-5EA51F4F0F47}" destId="{9FA9BAA1-1896-41E7-BF3C-9DE08AB2B1B3}" srcOrd="2" destOrd="0" presId="urn:microsoft.com/office/officeart/2005/8/layout/chevron2"/>
    <dgm:cxn modelId="{E2A66AE9-E689-41D1-8D68-50FED62F43DB}" type="presParOf" srcId="{9FA9BAA1-1896-41E7-BF3C-9DE08AB2B1B3}" destId="{4B288305-BAB4-4DE2-9FEB-E092B7F610EE}" srcOrd="0" destOrd="0" presId="urn:microsoft.com/office/officeart/2005/8/layout/chevron2"/>
    <dgm:cxn modelId="{AD4422F0-4757-48A6-A1F4-B6417F882822}" type="presParOf" srcId="{9FA9BAA1-1896-41E7-BF3C-9DE08AB2B1B3}" destId="{17013ECB-7FC9-45F4-BB71-CF86CAA10DD5}" srcOrd="1" destOrd="0" presId="urn:microsoft.com/office/officeart/2005/8/layout/chevron2"/>
    <dgm:cxn modelId="{58C04189-3870-435A-8392-D9564EE0A3C2}" type="presParOf" srcId="{2AA81CAE-F8A6-4415-BD4D-5EA51F4F0F47}" destId="{377296F6-FD26-4C65-AFDE-8AB02FAC522A}" srcOrd="3" destOrd="0" presId="urn:microsoft.com/office/officeart/2005/8/layout/chevron2"/>
    <dgm:cxn modelId="{70262736-1FDA-41EF-8F90-739BA3052441}" type="presParOf" srcId="{2AA81CAE-F8A6-4415-BD4D-5EA51F4F0F47}" destId="{077A1D74-A2EB-456E-94E4-DCFB2E67B435}" srcOrd="4" destOrd="0" presId="urn:microsoft.com/office/officeart/2005/8/layout/chevron2"/>
    <dgm:cxn modelId="{95D33138-C5AF-40BB-9E26-B0306A3EFAA3}" type="presParOf" srcId="{077A1D74-A2EB-456E-94E4-DCFB2E67B435}" destId="{19A58066-ED9A-43B7-B63A-4F9BA13A0E0E}" srcOrd="0" destOrd="0" presId="urn:microsoft.com/office/officeart/2005/8/layout/chevron2"/>
    <dgm:cxn modelId="{FD6544AC-A5C1-4225-B203-2423D3BA3C4B}" type="presParOf" srcId="{077A1D74-A2EB-456E-94E4-DCFB2E67B435}" destId="{89612CE1-DA04-40D5-BDCD-514131C104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529574-EB77-4B1C-BA1F-E7444589FA9E}" type="doc">
      <dgm:prSet loTypeId="urn:microsoft.com/office/officeart/2005/8/layout/arrow2" loCatId="process" qsTypeId="urn:microsoft.com/office/officeart/2005/8/quickstyle/3d9" qsCatId="3D" csTypeId="urn:microsoft.com/office/officeart/2005/8/colors/accent2_4" csCatId="accent2" phldr="1"/>
      <dgm:spPr/>
    </dgm:pt>
    <dgm:pt modelId="{AE6EE37E-57F7-4E73-8DDC-CF8CF272FEC2}">
      <dgm:prSet phldrT="[Текст]" custT="1"/>
      <dgm:spPr/>
      <dgm:t>
        <a:bodyPr/>
        <a:lstStyle/>
        <a:p>
          <a:r>
            <a:rPr lang="ru-RU" sz="3600" dirty="0" smtClean="0"/>
            <a:t>2021</a:t>
          </a:r>
          <a:endParaRPr lang="ru-RU" sz="3600" dirty="0"/>
        </a:p>
      </dgm:t>
    </dgm:pt>
    <dgm:pt modelId="{B43C8C4A-C8DD-49FE-A113-F43073DB07ED}" type="parTrans" cxnId="{A5AD4416-9D9F-4594-B0C1-0E4FB6B19D95}">
      <dgm:prSet/>
      <dgm:spPr/>
      <dgm:t>
        <a:bodyPr/>
        <a:lstStyle/>
        <a:p>
          <a:endParaRPr lang="ru-RU"/>
        </a:p>
      </dgm:t>
    </dgm:pt>
    <dgm:pt modelId="{BA335915-BC5F-4C0B-BCF5-0FE75DED3DA3}" type="sibTrans" cxnId="{A5AD4416-9D9F-4594-B0C1-0E4FB6B19D95}">
      <dgm:prSet/>
      <dgm:spPr/>
      <dgm:t>
        <a:bodyPr/>
        <a:lstStyle/>
        <a:p>
          <a:endParaRPr lang="ru-RU"/>
        </a:p>
      </dgm:t>
    </dgm:pt>
    <dgm:pt modelId="{151A3797-6E87-473E-8A9F-8D64365D1319}">
      <dgm:prSet phldrT="[Текст]" custT="1"/>
      <dgm:spPr/>
      <dgm:t>
        <a:bodyPr/>
        <a:lstStyle/>
        <a:p>
          <a:r>
            <a:rPr lang="ru-RU" sz="3600" dirty="0" smtClean="0"/>
            <a:t>2022</a:t>
          </a:r>
          <a:endParaRPr lang="ru-RU" sz="3600" dirty="0"/>
        </a:p>
      </dgm:t>
    </dgm:pt>
    <dgm:pt modelId="{709F430D-4751-4480-A576-DF479FE0EB4F}" type="parTrans" cxnId="{FE1CBFF2-7320-4B6D-B843-5E19F87AF82B}">
      <dgm:prSet/>
      <dgm:spPr/>
      <dgm:t>
        <a:bodyPr/>
        <a:lstStyle/>
        <a:p>
          <a:endParaRPr lang="ru-RU"/>
        </a:p>
      </dgm:t>
    </dgm:pt>
    <dgm:pt modelId="{3859312B-492D-45AB-A285-286A6F815B82}" type="sibTrans" cxnId="{FE1CBFF2-7320-4B6D-B843-5E19F87AF82B}">
      <dgm:prSet/>
      <dgm:spPr/>
      <dgm:t>
        <a:bodyPr/>
        <a:lstStyle/>
        <a:p>
          <a:endParaRPr lang="ru-RU"/>
        </a:p>
      </dgm:t>
    </dgm:pt>
    <dgm:pt modelId="{B4D69C01-AA3B-4550-B066-4AA153DDD6C4}">
      <dgm:prSet phldrT="[Текст]" custT="1"/>
      <dgm:spPr/>
      <dgm:t>
        <a:bodyPr/>
        <a:lstStyle/>
        <a:p>
          <a:r>
            <a:rPr lang="ru-RU" sz="3600" dirty="0" smtClean="0"/>
            <a:t>2023</a:t>
          </a:r>
          <a:endParaRPr lang="ru-RU" sz="3600" dirty="0"/>
        </a:p>
      </dgm:t>
    </dgm:pt>
    <dgm:pt modelId="{3EE8C5EB-9150-493B-B0B7-82806E1A7E0E}" type="parTrans" cxnId="{3B47F70B-1378-4302-A039-D82C121446F5}">
      <dgm:prSet/>
      <dgm:spPr/>
      <dgm:t>
        <a:bodyPr/>
        <a:lstStyle/>
        <a:p>
          <a:endParaRPr lang="ru-RU"/>
        </a:p>
      </dgm:t>
    </dgm:pt>
    <dgm:pt modelId="{5AF392D9-2DDB-4ECD-BA86-319E3D1BEACB}" type="sibTrans" cxnId="{3B47F70B-1378-4302-A039-D82C121446F5}">
      <dgm:prSet/>
      <dgm:spPr/>
      <dgm:t>
        <a:bodyPr/>
        <a:lstStyle/>
        <a:p>
          <a:endParaRPr lang="ru-RU"/>
        </a:p>
      </dgm:t>
    </dgm:pt>
    <dgm:pt modelId="{5D39A34C-E0D8-4C05-BF0F-CBAA19DF9381}" type="pres">
      <dgm:prSet presAssocID="{FE529574-EB77-4B1C-BA1F-E7444589FA9E}" presName="arrowDiagram" presStyleCnt="0">
        <dgm:presLayoutVars>
          <dgm:chMax val="5"/>
          <dgm:dir/>
          <dgm:resizeHandles val="exact"/>
        </dgm:presLayoutVars>
      </dgm:prSet>
      <dgm:spPr/>
    </dgm:pt>
    <dgm:pt modelId="{25245982-E9CF-4F1E-94DE-9C686823878F}" type="pres">
      <dgm:prSet presAssocID="{FE529574-EB77-4B1C-BA1F-E7444589FA9E}" presName="arrow" presStyleLbl="bgShp" presStyleIdx="0" presStyleCnt="1"/>
      <dgm:spPr/>
    </dgm:pt>
    <dgm:pt modelId="{396E4394-72E1-4CAE-8722-1DB5B5B241C7}" type="pres">
      <dgm:prSet presAssocID="{FE529574-EB77-4B1C-BA1F-E7444589FA9E}" presName="arrowDiagram3" presStyleCnt="0"/>
      <dgm:spPr/>
    </dgm:pt>
    <dgm:pt modelId="{7EE6F604-66B8-4214-9F07-A8FFA1F2E1FB}" type="pres">
      <dgm:prSet presAssocID="{AE6EE37E-57F7-4E73-8DDC-CF8CF272FEC2}" presName="bullet3a" presStyleLbl="node1" presStyleIdx="0" presStyleCnt="3"/>
      <dgm:spPr/>
    </dgm:pt>
    <dgm:pt modelId="{D287C788-7E9C-4A5B-9309-BD36B0E70C04}" type="pres">
      <dgm:prSet presAssocID="{AE6EE37E-57F7-4E73-8DDC-CF8CF272FEC2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CD759-7955-4CC2-AC78-A417F02C2AEE}" type="pres">
      <dgm:prSet presAssocID="{151A3797-6E87-473E-8A9F-8D64365D1319}" presName="bullet3b" presStyleLbl="node1" presStyleIdx="1" presStyleCnt="3"/>
      <dgm:spPr/>
    </dgm:pt>
    <dgm:pt modelId="{63E6CB84-8AD6-4875-93E0-267DFBAEA954}" type="pres">
      <dgm:prSet presAssocID="{151A3797-6E87-473E-8A9F-8D64365D1319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B9D2D-DD1E-4251-B3D0-607AB97E3227}" type="pres">
      <dgm:prSet presAssocID="{B4D69C01-AA3B-4550-B066-4AA153DDD6C4}" presName="bullet3c" presStyleLbl="node1" presStyleIdx="2" presStyleCnt="3"/>
      <dgm:spPr/>
    </dgm:pt>
    <dgm:pt modelId="{CD0D8B7F-EA3F-43D8-B9E7-A8B6AE423D8E}" type="pres">
      <dgm:prSet presAssocID="{B4D69C01-AA3B-4550-B066-4AA153DDD6C4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F29AD8-F143-416F-84DB-06DC74EC0DAA}" type="presOf" srcId="{151A3797-6E87-473E-8A9F-8D64365D1319}" destId="{63E6CB84-8AD6-4875-93E0-267DFBAEA954}" srcOrd="0" destOrd="0" presId="urn:microsoft.com/office/officeart/2005/8/layout/arrow2"/>
    <dgm:cxn modelId="{2F6882F4-CC57-48CB-8FB9-F4BE479461C8}" type="presOf" srcId="{B4D69C01-AA3B-4550-B066-4AA153DDD6C4}" destId="{CD0D8B7F-EA3F-43D8-B9E7-A8B6AE423D8E}" srcOrd="0" destOrd="0" presId="urn:microsoft.com/office/officeart/2005/8/layout/arrow2"/>
    <dgm:cxn modelId="{2AFC3F53-D375-42C6-89E7-E7E7F8615DB3}" type="presOf" srcId="{AE6EE37E-57F7-4E73-8DDC-CF8CF272FEC2}" destId="{D287C788-7E9C-4A5B-9309-BD36B0E70C04}" srcOrd="0" destOrd="0" presId="urn:microsoft.com/office/officeart/2005/8/layout/arrow2"/>
    <dgm:cxn modelId="{3B47F70B-1378-4302-A039-D82C121446F5}" srcId="{FE529574-EB77-4B1C-BA1F-E7444589FA9E}" destId="{B4D69C01-AA3B-4550-B066-4AA153DDD6C4}" srcOrd="2" destOrd="0" parTransId="{3EE8C5EB-9150-493B-B0B7-82806E1A7E0E}" sibTransId="{5AF392D9-2DDB-4ECD-BA86-319E3D1BEACB}"/>
    <dgm:cxn modelId="{FE1CBFF2-7320-4B6D-B843-5E19F87AF82B}" srcId="{FE529574-EB77-4B1C-BA1F-E7444589FA9E}" destId="{151A3797-6E87-473E-8A9F-8D64365D1319}" srcOrd="1" destOrd="0" parTransId="{709F430D-4751-4480-A576-DF479FE0EB4F}" sibTransId="{3859312B-492D-45AB-A285-286A6F815B82}"/>
    <dgm:cxn modelId="{FF8CD313-4CFF-4F7C-8557-123B648BAA1D}" type="presOf" srcId="{FE529574-EB77-4B1C-BA1F-E7444589FA9E}" destId="{5D39A34C-E0D8-4C05-BF0F-CBAA19DF9381}" srcOrd="0" destOrd="0" presId="urn:microsoft.com/office/officeart/2005/8/layout/arrow2"/>
    <dgm:cxn modelId="{A5AD4416-9D9F-4594-B0C1-0E4FB6B19D95}" srcId="{FE529574-EB77-4B1C-BA1F-E7444589FA9E}" destId="{AE6EE37E-57F7-4E73-8DDC-CF8CF272FEC2}" srcOrd="0" destOrd="0" parTransId="{B43C8C4A-C8DD-49FE-A113-F43073DB07ED}" sibTransId="{BA335915-BC5F-4C0B-BCF5-0FE75DED3DA3}"/>
    <dgm:cxn modelId="{F5E86B84-EF7C-424A-B0D2-B5BDB0B536ED}" type="presParOf" srcId="{5D39A34C-E0D8-4C05-BF0F-CBAA19DF9381}" destId="{25245982-E9CF-4F1E-94DE-9C686823878F}" srcOrd="0" destOrd="0" presId="urn:microsoft.com/office/officeart/2005/8/layout/arrow2"/>
    <dgm:cxn modelId="{7F2D3B23-FD24-4804-87AB-63F40A19B7ED}" type="presParOf" srcId="{5D39A34C-E0D8-4C05-BF0F-CBAA19DF9381}" destId="{396E4394-72E1-4CAE-8722-1DB5B5B241C7}" srcOrd="1" destOrd="0" presId="urn:microsoft.com/office/officeart/2005/8/layout/arrow2"/>
    <dgm:cxn modelId="{CE6C6868-1D54-440A-8861-5ABE1E1C99FE}" type="presParOf" srcId="{396E4394-72E1-4CAE-8722-1DB5B5B241C7}" destId="{7EE6F604-66B8-4214-9F07-A8FFA1F2E1FB}" srcOrd="0" destOrd="0" presId="urn:microsoft.com/office/officeart/2005/8/layout/arrow2"/>
    <dgm:cxn modelId="{A126C425-D2E4-4496-B61F-A976373C0277}" type="presParOf" srcId="{396E4394-72E1-4CAE-8722-1DB5B5B241C7}" destId="{D287C788-7E9C-4A5B-9309-BD36B0E70C04}" srcOrd="1" destOrd="0" presId="urn:microsoft.com/office/officeart/2005/8/layout/arrow2"/>
    <dgm:cxn modelId="{9613B277-4B6F-406A-8F4B-35E890A8BC8A}" type="presParOf" srcId="{396E4394-72E1-4CAE-8722-1DB5B5B241C7}" destId="{38BCD759-7955-4CC2-AC78-A417F02C2AEE}" srcOrd="2" destOrd="0" presId="urn:microsoft.com/office/officeart/2005/8/layout/arrow2"/>
    <dgm:cxn modelId="{316D0F6F-0A92-4904-81DF-72F6781E0E3D}" type="presParOf" srcId="{396E4394-72E1-4CAE-8722-1DB5B5B241C7}" destId="{63E6CB84-8AD6-4875-93E0-267DFBAEA954}" srcOrd="3" destOrd="0" presId="urn:microsoft.com/office/officeart/2005/8/layout/arrow2"/>
    <dgm:cxn modelId="{E86E826B-0C62-48F5-8794-DF98CE7B8598}" type="presParOf" srcId="{396E4394-72E1-4CAE-8722-1DB5B5B241C7}" destId="{6BAB9D2D-DD1E-4251-B3D0-607AB97E3227}" srcOrd="4" destOrd="0" presId="urn:microsoft.com/office/officeart/2005/8/layout/arrow2"/>
    <dgm:cxn modelId="{5E2B20CF-D417-4A40-B25E-3CE39F6562C4}" type="presParOf" srcId="{396E4394-72E1-4CAE-8722-1DB5B5B241C7}" destId="{CD0D8B7F-EA3F-43D8-B9E7-A8B6AE423D8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529574-EB77-4B1C-BA1F-E7444589FA9E}" type="doc">
      <dgm:prSet loTypeId="urn:microsoft.com/office/officeart/2005/8/layout/arrow2" loCatId="process" qsTypeId="urn:microsoft.com/office/officeart/2005/8/quickstyle/3d9" qsCatId="3D" csTypeId="urn:microsoft.com/office/officeart/2005/8/colors/accent2_4" csCatId="accent2" phldr="1"/>
      <dgm:spPr/>
    </dgm:pt>
    <dgm:pt modelId="{AE6EE37E-57F7-4E73-8DDC-CF8CF272FEC2}">
      <dgm:prSet phldrT="[Текст]" custT="1"/>
      <dgm:spPr/>
      <dgm:t>
        <a:bodyPr/>
        <a:lstStyle/>
        <a:p>
          <a:r>
            <a:rPr lang="ru-RU" sz="3600" dirty="0" smtClean="0"/>
            <a:t>2021</a:t>
          </a:r>
          <a:endParaRPr lang="ru-RU" sz="3600" dirty="0"/>
        </a:p>
      </dgm:t>
    </dgm:pt>
    <dgm:pt modelId="{B43C8C4A-C8DD-49FE-A113-F43073DB07ED}" type="parTrans" cxnId="{A5AD4416-9D9F-4594-B0C1-0E4FB6B19D95}">
      <dgm:prSet/>
      <dgm:spPr/>
      <dgm:t>
        <a:bodyPr/>
        <a:lstStyle/>
        <a:p>
          <a:endParaRPr lang="ru-RU"/>
        </a:p>
      </dgm:t>
    </dgm:pt>
    <dgm:pt modelId="{BA335915-BC5F-4C0B-BCF5-0FE75DED3DA3}" type="sibTrans" cxnId="{A5AD4416-9D9F-4594-B0C1-0E4FB6B19D95}">
      <dgm:prSet/>
      <dgm:spPr/>
      <dgm:t>
        <a:bodyPr/>
        <a:lstStyle/>
        <a:p>
          <a:endParaRPr lang="ru-RU"/>
        </a:p>
      </dgm:t>
    </dgm:pt>
    <dgm:pt modelId="{151A3797-6E87-473E-8A9F-8D64365D1319}">
      <dgm:prSet phldrT="[Текст]" custT="1"/>
      <dgm:spPr/>
      <dgm:t>
        <a:bodyPr/>
        <a:lstStyle/>
        <a:p>
          <a:r>
            <a:rPr lang="ru-RU" sz="3600" dirty="0" smtClean="0"/>
            <a:t>2022</a:t>
          </a:r>
          <a:endParaRPr lang="ru-RU" sz="3600" dirty="0"/>
        </a:p>
      </dgm:t>
    </dgm:pt>
    <dgm:pt modelId="{709F430D-4751-4480-A576-DF479FE0EB4F}" type="parTrans" cxnId="{FE1CBFF2-7320-4B6D-B843-5E19F87AF82B}">
      <dgm:prSet/>
      <dgm:spPr/>
      <dgm:t>
        <a:bodyPr/>
        <a:lstStyle/>
        <a:p>
          <a:endParaRPr lang="ru-RU"/>
        </a:p>
      </dgm:t>
    </dgm:pt>
    <dgm:pt modelId="{3859312B-492D-45AB-A285-286A6F815B82}" type="sibTrans" cxnId="{FE1CBFF2-7320-4B6D-B843-5E19F87AF82B}">
      <dgm:prSet/>
      <dgm:spPr/>
      <dgm:t>
        <a:bodyPr/>
        <a:lstStyle/>
        <a:p>
          <a:endParaRPr lang="ru-RU"/>
        </a:p>
      </dgm:t>
    </dgm:pt>
    <dgm:pt modelId="{B4D69C01-AA3B-4550-B066-4AA153DDD6C4}">
      <dgm:prSet phldrT="[Текст]" custT="1"/>
      <dgm:spPr/>
      <dgm:t>
        <a:bodyPr/>
        <a:lstStyle/>
        <a:p>
          <a:r>
            <a:rPr lang="ru-RU" sz="3600" dirty="0" smtClean="0"/>
            <a:t>2023</a:t>
          </a:r>
          <a:endParaRPr lang="ru-RU" sz="3600" dirty="0"/>
        </a:p>
      </dgm:t>
    </dgm:pt>
    <dgm:pt modelId="{3EE8C5EB-9150-493B-B0B7-82806E1A7E0E}" type="parTrans" cxnId="{3B47F70B-1378-4302-A039-D82C121446F5}">
      <dgm:prSet/>
      <dgm:spPr/>
      <dgm:t>
        <a:bodyPr/>
        <a:lstStyle/>
        <a:p>
          <a:endParaRPr lang="ru-RU"/>
        </a:p>
      </dgm:t>
    </dgm:pt>
    <dgm:pt modelId="{5AF392D9-2DDB-4ECD-BA86-319E3D1BEACB}" type="sibTrans" cxnId="{3B47F70B-1378-4302-A039-D82C121446F5}">
      <dgm:prSet/>
      <dgm:spPr/>
      <dgm:t>
        <a:bodyPr/>
        <a:lstStyle/>
        <a:p>
          <a:endParaRPr lang="ru-RU"/>
        </a:p>
      </dgm:t>
    </dgm:pt>
    <dgm:pt modelId="{5D39A34C-E0D8-4C05-BF0F-CBAA19DF9381}" type="pres">
      <dgm:prSet presAssocID="{FE529574-EB77-4B1C-BA1F-E7444589FA9E}" presName="arrowDiagram" presStyleCnt="0">
        <dgm:presLayoutVars>
          <dgm:chMax val="5"/>
          <dgm:dir/>
          <dgm:resizeHandles val="exact"/>
        </dgm:presLayoutVars>
      </dgm:prSet>
      <dgm:spPr/>
    </dgm:pt>
    <dgm:pt modelId="{25245982-E9CF-4F1E-94DE-9C686823878F}" type="pres">
      <dgm:prSet presAssocID="{FE529574-EB77-4B1C-BA1F-E7444589FA9E}" presName="arrow" presStyleLbl="bgShp" presStyleIdx="0" presStyleCnt="1"/>
      <dgm:spPr/>
    </dgm:pt>
    <dgm:pt modelId="{396E4394-72E1-4CAE-8722-1DB5B5B241C7}" type="pres">
      <dgm:prSet presAssocID="{FE529574-EB77-4B1C-BA1F-E7444589FA9E}" presName="arrowDiagram3" presStyleCnt="0"/>
      <dgm:spPr/>
    </dgm:pt>
    <dgm:pt modelId="{7EE6F604-66B8-4214-9F07-A8FFA1F2E1FB}" type="pres">
      <dgm:prSet presAssocID="{AE6EE37E-57F7-4E73-8DDC-CF8CF272FEC2}" presName="bullet3a" presStyleLbl="node1" presStyleIdx="0" presStyleCnt="3"/>
      <dgm:spPr/>
    </dgm:pt>
    <dgm:pt modelId="{D287C788-7E9C-4A5B-9309-BD36B0E70C04}" type="pres">
      <dgm:prSet presAssocID="{AE6EE37E-57F7-4E73-8DDC-CF8CF272FEC2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CD759-7955-4CC2-AC78-A417F02C2AEE}" type="pres">
      <dgm:prSet presAssocID="{151A3797-6E87-473E-8A9F-8D64365D1319}" presName="bullet3b" presStyleLbl="node1" presStyleIdx="1" presStyleCnt="3"/>
      <dgm:spPr/>
    </dgm:pt>
    <dgm:pt modelId="{63E6CB84-8AD6-4875-93E0-267DFBAEA954}" type="pres">
      <dgm:prSet presAssocID="{151A3797-6E87-473E-8A9F-8D64365D1319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B9D2D-DD1E-4251-B3D0-607AB97E3227}" type="pres">
      <dgm:prSet presAssocID="{B4D69C01-AA3B-4550-B066-4AA153DDD6C4}" presName="bullet3c" presStyleLbl="node1" presStyleIdx="2" presStyleCnt="3"/>
      <dgm:spPr/>
    </dgm:pt>
    <dgm:pt modelId="{CD0D8B7F-EA3F-43D8-B9E7-A8B6AE423D8E}" type="pres">
      <dgm:prSet presAssocID="{B4D69C01-AA3B-4550-B066-4AA153DDD6C4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567ADB-F8D5-43BF-AF1B-2CA74096B7F9}" type="presOf" srcId="{FE529574-EB77-4B1C-BA1F-E7444589FA9E}" destId="{5D39A34C-E0D8-4C05-BF0F-CBAA19DF9381}" srcOrd="0" destOrd="0" presId="urn:microsoft.com/office/officeart/2005/8/layout/arrow2"/>
    <dgm:cxn modelId="{9B825B25-67A7-44EA-B8F3-93ED3BFD7E85}" type="presOf" srcId="{AE6EE37E-57F7-4E73-8DDC-CF8CF272FEC2}" destId="{D287C788-7E9C-4A5B-9309-BD36B0E70C04}" srcOrd="0" destOrd="0" presId="urn:microsoft.com/office/officeart/2005/8/layout/arrow2"/>
    <dgm:cxn modelId="{3B47F70B-1378-4302-A039-D82C121446F5}" srcId="{FE529574-EB77-4B1C-BA1F-E7444589FA9E}" destId="{B4D69C01-AA3B-4550-B066-4AA153DDD6C4}" srcOrd="2" destOrd="0" parTransId="{3EE8C5EB-9150-493B-B0B7-82806E1A7E0E}" sibTransId="{5AF392D9-2DDB-4ECD-BA86-319E3D1BEACB}"/>
    <dgm:cxn modelId="{FE1CBFF2-7320-4B6D-B843-5E19F87AF82B}" srcId="{FE529574-EB77-4B1C-BA1F-E7444589FA9E}" destId="{151A3797-6E87-473E-8A9F-8D64365D1319}" srcOrd="1" destOrd="0" parTransId="{709F430D-4751-4480-A576-DF479FE0EB4F}" sibTransId="{3859312B-492D-45AB-A285-286A6F815B82}"/>
    <dgm:cxn modelId="{3D889E6D-846C-4654-B994-E0957F2802EC}" type="presOf" srcId="{151A3797-6E87-473E-8A9F-8D64365D1319}" destId="{63E6CB84-8AD6-4875-93E0-267DFBAEA954}" srcOrd="0" destOrd="0" presId="urn:microsoft.com/office/officeart/2005/8/layout/arrow2"/>
    <dgm:cxn modelId="{245D7DD9-8644-4A6C-B41D-D975FEDF4D71}" type="presOf" srcId="{B4D69C01-AA3B-4550-B066-4AA153DDD6C4}" destId="{CD0D8B7F-EA3F-43D8-B9E7-A8B6AE423D8E}" srcOrd="0" destOrd="0" presId="urn:microsoft.com/office/officeart/2005/8/layout/arrow2"/>
    <dgm:cxn modelId="{A5AD4416-9D9F-4594-B0C1-0E4FB6B19D95}" srcId="{FE529574-EB77-4B1C-BA1F-E7444589FA9E}" destId="{AE6EE37E-57F7-4E73-8DDC-CF8CF272FEC2}" srcOrd="0" destOrd="0" parTransId="{B43C8C4A-C8DD-49FE-A113-F43073DB07ED}" sibTransId="{BA335915-BC5F-4C0B-BCF5-0FE75DED3DA3}"/>
    <dgm:cxn modelId="{D58CE6B1-C15F-471A-9394-B83B27646FBE}" type="presParOf" srcId="{5D39A34C-E0D8-4C05-BF0F-CBAA19DF9381}" destId="{25245982-E9CF-4F1E-94DE-9C686823878F}" srcOrd="0" destOrd="0" presId="urn:microsoft.com/office/officeart/2005/8/layout/arrow2"/>
    <dgm:cxn modelId="{29450794-189A-4A6D-8C82-187BCB4804A3}" type="presParOf" srcId="{5D39A34C-E0D8-4C05-BF0F-CBAA19DF9381}" destId="{396E4394-72E1-4CAE-8722-1DB5B5B241C7}" srcOrd="1" destOrd="0" presId="urn:microsoft.com/office/officeart/2005/8/layout/arrow2"/>
    <dgm:cxn modelId="{79BD68FC-D836-46BF-8F44-6C95D5B35A47}" type="presParOf" srcId="{396E4394-72E1-4CAE-8722-1DB5B5B241C7}" destId="{7EE6F604-66B8-4214-9F07-A8FFA1F2E1FB}" srcOrd="0" destOrd="0" presId="urn:microsoft.com/office/officeart/2005/8/layout/arrow2"/>
    <dgm:cxn modelId="{DAB26236-8E1E-43BC-8941-68A6879CBA9D}" type="presParOf" srcId="{396E4394-72E1-4CAE-8722-1DB5B5B241C7}" destId="{D287C788-7E9C-4A5B-9309-BD36B0E70C04}" srcOrd="1" destOrd="0" presId="urn:microsoft.com/office/officeart/2005/8/layout/arrow2"/>
    <dgm:cxn modelId="{23DBDFF5-6362-4315-AD41-FC536E86A240}" type="presParOf" srcId="{396E4394-72E1-4CAE-8722-1DB5B5B241C7}" destId="{38BCD759-7955-4CC2-AC78-A417F02C2AEE}" srcOrd="2" destOrd="0" presId="urn:microsoft.com/office/officeart/2005/8/layout/arrow2"/>
    <dgm:cxn modelId="{6964FD8E-935B-42A9-B1D8-04308E83A8B6}" type="presParOf" srcId="{396E4394-72E1-4CAE-8722-1DB5B5B241C7}" destId="{63E6CB84-8AD6-4875-93E0-267DFBAEA954}" srcOrd="3" destOrd="0" presId="urn:microsoft.com/office/officeart/2005/8/layout/arrow2"/>
    <dgm:cxn modelId="{3B032764-7E2E-450B-80FC-E402E1AD24B0}" type="presParOf" srcId="{396E4394-72E1-4CAE-8722-1DB5B5B241C7}" destId="{6BAB9D2D-DD1E-4251-B3D0-607AB97E3227}" srcOrd="4" destOrd="0" presId="urn:microsoft.com/office/officeart/2005/8/layout/arrow2"/>
    <dgm:cxn modelId="{7FC3A331-1C07-40E1-846B-4326D9E36018}" type="presParOf" srcId="{396E4394-72E1-4CAE-8722-1DB5B5B241C7}" destId="{CD0D8B7F-EA3F-43D8-B9E7-A8B6AE423D8E}" srcOrd="5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529574-EB77-4B1C-BA1F-E7444589FA9E}" type="doc">
      <dgm:prSet loTypeId="urn:microsoft.com/office/officeart/2005/8/layout/arrow2" loCatId="process" qsTypeId="urn:microsoft.com/office/officeart/2005/8/quickstyle/3d9" qsCatId="3D" csTypeId="urn:microsoft.com/office/officeart/2005/8/colors/accent2_4" csCatId="accent2" phldr="1"/>
      <dgm:spPr/>
    </dgm:pt>
    <dgm:pt modelId="{AE6EE37E-57F7-4E73-8DDC-CF8CF272FEC2}">
      <dgm:prSet phldrT="[Текст]" custT="1"/>
      <dgm:spPr/>
      <dgm:t>
        <a:bodyPr/>
        <a:lstStyle/>
        <a:p>
          <a:r>
            <a:rPr lang="ru-RU" sz="3600" dirty="0" smtClean="0"/>
            <a:t>2021</a:t>
          </a:r>
          <a:endParaRPr lang="ru-RU" sz="3600" dirty="0"/>
        </a:p>
      </dgm:t>
    </dgm:pt>
    <dgm:pt modelId="{B43C8C4A-C8DD-49FE-A113-F43073DB07ED}" type="parTrans" cxnId="{A5AD4416-9D9F-4594-B0C1-0E4FB6B19D95}">
      <dgm:prSet/>
      <dgm:spPr/>
      <dgm:t>
        <a:bodyPr/>
        <a:lstStyle/>
        <a:p>
          <a:endParaRPr lang="ru-RU"/>
        </a:p>
      </dgm:t>
    </dgm:pt>
    <dgm:pt modelId="{BA335915-BC5F-4C0B-BCF5-0FE75DED3DA3}" type="sibTrans" cxnId="{A5AD4416-9D9F-4594-B0C1-0E4FB6B19D95}">
      <dgm:prSet/>
      <dgm:spPr/>
      <dgm:t>
        <a:bodyPr/>
        <a:lstStyle/>
        <a:p>
          <a:endParaRPr lang="ru-RU"/>
        </a:p>
      </dgm:t>
    </dgm:pt>
    <dgm:pt modelId="{151A3797-6E87-473E-8A9F-8D64365D1319}">
      <dgm:prSet phldrT="[Текст]" custT="1"/>
      <dgm:spPr/>
      <dgm:t>
        <a:bodyPr/>
        <a:lstStyle/>
        <a:p>
          <a:r>
            <a:rPr lang="ru-RU" sz="3600" dirty="0" smtClean="0"/>
            <a:t>2022</a:t>
          </a:r>
          <a:endParaRPr lang="ru-RU" sz="3600" dirty="0"/>
        </a:p>
      </dgm:t>
    </dgm:pt>
    <dgm:pt modelId="{709F430D-4751-4480-A576-DF479FE0EB4F}" type="parTrans" cxnId="{FE1CBFF2-7320-4B6D-B843-5E19F87AF82B}">
      <dgm:prSet/>
      <dgm:spPr/>
      <dgm:t>
        <a:bodyPr/>
        <a:lstStyle/>
        <a:p>
          <a:endParaRPr lang="ru-RU"/>
        </a:p>
      </dgm:t>
    </dgm:pt>
    <dgm:pt modelId="{3859312B-492D-45AB-A285-286A6F815B82}" type="sibTrans" cxnId="{FE1CBFF2-7320-4B6D-B843-5E19F87AF82B}">
      <dgm:prSet/>
      <dgm:spPr/>
      <dgm:t>
        <a:bodyPr/>
        <a:lstStyle/>
        <a:p>
          <a:endParaRPr lang="ru-RU"/>
        </a:p>
      </dgm:t>
    </dgm:pt>
    <dgm:pt modelId="{B4D69C01-AA3B-4550-B066-4AA153DDD6C4}">
      <dgm:prSet phldrT="[Текст]" custT="1"/>
      <dgm:spPr/>
      <dgm:t>
        <a:bodyPr/>
        <a:lstStyle/>
        <a:p>
          <a:r>
            <a:rPr lang="ru-RU" sz="3600" dirty="0" smtClean="0"/>
            <a:t>2023</a:t>
          </a:r>
          <a:endParaRPr lang="ru-RU" sz="3600" dirty="0"/>
        </a:p>
      </dgm:t>
    </dgm:pt>
    <dgm:pt modelId="{3EE8C5EB-9150-493B-B0B7-82806E1A7E0E}" type="parTrans" cxnId="{3B47F70B-1378-4302-A039-D82C121446F5}">
      <dgm:prSet/>
      <dgm:spPr/>
      <dgm:t>
        <a:bodyPr/>
        <a:lstStyle/>
        <a:p>
          <a:endParaRPr lang="ru-RU"/>
        </a:p>
      </dgm:t>
    </dgm:pt>
    <dgm:pt modelId="{5AF392D9-2DDB-4ECD-BA86-319E3D1BEACB}" type="sibTrans" cxnId="{3B47F70B-1378-4302-A039-D82C121446F5}">
      <dgm:prSet/>
      <dgm:spPr/>
      <dgm:t>
        <a:bodyPr/>
        <a:lstStyle/>
        <a:p>
          <a:endParaRPr lang="ru-RU"/>
        </a:p>
      </dgm:t>
    </dgm:pt>
    <dgm:pt modelId="{5D39A34C-E0D8-4C05-BF0F-CBAA19DF9381}" type="pres">
      <dgm:prSet presAssocID="{FE529574-EB77-4B1C-BA1F-E7444589FA9E}" presName="arrowDiagram" presStyleCnt="0">
        <dgm:presLayoutVars>
          <dgm:chMax val="5"/>
          <dgm:dir/>
          <dgm:resizeHandles val="exact"/>
        </dgm:presLayoutVars>
      </dgm:prSet>
      <dgm:spPr/>
    </dgm:pt>
    <dgm:pt modelId="{25245982-E9CF-4F1E-94DE-9C686823878F}" type="pres">
      <dgm:prSet presAssocID="{FE529574-EB77-4B1C-BA1F-E7444589FA9E}" presName="arrow" presStyleLbl="bgShp" presStyleIdx="0" presStyleCnt="1"/>
      <dgm:spPr/>
    </dgm:pt>
    <dgm:pt modelId="{396E4394-72E1-4CAE-8722-1DB5B5B241C7}" type="pres">
      <dgm:prSet presAssocID="{FE529574-EB77-4B1C-BA1F-E7444589FA9E}" presName="arrowDiagram3" presStyleCnt="0"/>
      <dgm:spPr/>
    </dgm:pt>
    <dgm:pt modelId="{7EE6F604-66B8-4214-9F07-A8FFA1F2E1FB}" type="pres">
      <dgm:prSet presAssocID="{AE6EE37E-57F7-4E73-8DDC-CF8CF272FEC2}" presName="bullet3a" presStyleLbl="node1" presStyleIdx="0" presStyleCnt="3"/>
      <dgm:spPr/>
    </dgm:pt>
    <dgm:pt modelId="{D287C788-7E9C-4A5B-9309-BD36B0E70C04}" type="pres">
      <dgm:prSet presAssocID="{AE6EE37E-57F7-4E73-8DDC-CF8CF272FEC2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CD759-7955-4CC2-AC78-A417F02C2AEE}" type="pres">
      <dgm:prSet presAssocID="{151A3797-6E87-473E-8A9F-8D64365D1319}" presName="bullet3b" presStyleLbl="node1" presStyleIdx="1" presStyleCnt="3"/>
      <dgm:spPr/>
    </dgm:pt>
    <dgm:pt modelId="{63E6CB84-8AD6-4875-93E0-267DFBAEA954}" type="pres">
      <dgm:prSet presAssocID="{151A3797-6E87-473E-8A9F-8D64365D1319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B9D2D-DD1E-4251-B3D0-607AB97E3227}" type="pres">
      <dgm:prSet presAssocID="{B4D69C01-AA3B-4550-B066-4AA153DDD6C4}" presName="bullet3c" presStyleLbl="node1" presStyleIdx="2" presStyleCnt="3"/>
      <dgm:spPr/>
    </dgm:pt>
    <dgm:pt modelId="{CD0D8B7F-EA3F-43D8-B9E7-A8B6AE423D8E}" type="pres">
      <dgm:prSet presAssocID="{B4D69C01-AA3B-4550-B066-4AA153DDD6C4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1CBFF2-7320-4B6D-B843-5E19F87AF82B}" srcId="{FE529574-EB77-4B1C-BA1F-E7444589FA9E}" destId="{151A3797-6E87-473E-8A9F-8D64365D1319}" srcOrd="1" destOrd="0" parTransId="{709F430D-4751-4480-A576-DF479FE0EB4F}" sibTransId="{3859312B-492D-45AB-A285-286A6F815B82}"/>
    <dgm:cxn modelId="{3B47F70B-1378-4302-A039-D82C121446F5}" srcId="{FE529574-EB77-4B1C-BA1F-E7444589FA9E}" destId="{B4D69C01-AA3B-4550-B066-4AA153DDD6C4}" srcOrd="2" destOrd="0" parTransId="{3EE8C5EB-9150-493B-B0B7-82806E1A7E0E}" sibTransId="{5AF392D9-2DDB-4ECD-BA86-319E3D1BEACB}"/>
    <dgm:cxn modelId="{5B14C09C-9458-47E1-BF61-0A6E645952E0}" type="presOf" srcId="{B4D69C01-AA3B-4550-B066-4AA153DDD6C4}" destId="{CD0D8B7F-EA3F-43D8-B9E7-A8B6AE423D8E}" srcOrd="0" destOrd="0" presId="urn:microsoft.com/office/officeart/2005/8/layout/arrow2"/>
    <dgm:cxn modelId="{A5AD4416-9D9F-4594-B0C1-0E4FB6B19D95}" srcId="{FE529574-EB77-4B1C-BA1F-E7444589FA9E}" destId="{AE6EE37E-57F7-4E73-8DDC-CF8CF272FEC2}" srcOrd="0" destOrd="0" parTransId="{B43C8C4A-C8DD-49FE-A113-F43073DB07ED}" sibTransId="{BA335915-BC5F-4C0B-BCF5-0FE75DED3DA3}"/>
    <dgm:cxn modelId="{2C9E24D5-D220-4879-B31B-B84549C70A51}" type="presOf" srcId="{FE529574-EB77-4B1C-BA1F-E7444589FA9E}" destId="{5D39A34C-E0D8-4C05-BF0F-CBAA19DF9381}" srcOrd="0" destOrd="0" presId="urn:microsoft.com/office/officeart/2005/8/layout/arrow2"/>
    <dgm:cxn modelId="{44953B69-0C5D-4BD9-B183-7330EB26A74B}" type="presOf" srcId="{151A3797-6E87-473E-8A9F-8D64365D1319}" destId="{63E6CB84-8AD6-4875-93E0-267DFBAEA954}" srcOrd="0" destOrd="0" presId="urn:microsoft.com/office/officeart/2005/8/layout/arrow2"/>
    <dgm:cxn modelId="{94D6CB01-3BB1-4625-A1EA-00DF70A4E833}" type="presOf" srcId="{AE6EE37E-57F7-4E73-8DDC-CF8CF272FEC2}" destId="{D287C788-7E9C-4A5B-9309-BD36B0E70C04}" srcOrd="0" destOrd="0" presId="urn:microsoft.com/office/officeart/2005/8/layout/arrow2"/>
    <dgm:cxn modelId="{4FA9EE03-CA29-430D-B750-43AFE34A7DFE}" type="presParOf" srcId="{5D39A34C-E0D8-4C05-BF0F-CBAA19DF9381}" destId="{25245982-E9CF-4F1E-94DE-9C686823878F}" srcOrd="0" destOrd="0" presId="urn:microsoft.com/office/officeart/2005/8/layout/arrow2"/>
    <dgm:cxn modelId="{7A2FBB40-565F-499D-A387-4368439B9F77}" type="presParOf" srcId="{5D39A34C-E0D8-4C05-BF0F-CBAA19DF9381}" destId="{396E4394-72E1-4CAE-8722-1DB5B5B241C7}" srcOrd="1" destOrd="0" presId="urn:microsoft.com/office/officeart/2005/8/layout/arrow2"/>
    <dgm:cxn modelId="{8780734D-864C-46C3-9258-B6699DFDA345}" type="presParOf" srcId="{396E4394-72E1-4CAE-8722-1DB5B5B241C7}" destId="{7EE6F604-66B8-4214-9F07-A8FFA1F2E1FB}" srcOrd="0" destOrd="0" presId="urn:microsoft.com/office/officeart/2005/8/layout/arrow2"/>
    <dgm:cxn modelId="{CD673DB2-8C73-491F-9D12-E61AE9E8C602}" type="presParOf" srcId="{396E4394-72E1-4CAE-8722-1DB5B5B241C7}" destId="{D287C788-7E9C-4A5B-9309-BD36B0E70C04}" srcOrd="1" destOrd="0" presId="urn:microsoft.com/office/officeart/2005/8/layout/arrow2"/>
    <dgm:cxn modelId="{BE18291D-5DDC-4BA0-BDF6-D87556C25FE2}" type="presParOf" srcId="{396E4394-72E1-4CAE-8722-1DB5B5B241C7}" destId="{38BCD759-7955-4CC2-AC78-A417F02C2AEE}" srcOrd="2" destOrd="0" presId="urn:microsoft.com/office/officeart/2005/8/layout/arrow2"/>
    <dgm:cxn modelId="{BE23F637-CF3C-4DED-BE90-15C396AC10AF}" type="presParOf" srcId="{396E4394-72E1-4CAE-8722-1DB5B5B241C7}" destId="{63E6CB84-8AD6-4875-93E0-267DFBAEA954}" srcOrd="3" destOrd="0" presId="urn:microsoft.com/office/officeart/2005/8/layout/arrow2"/>
    <dgm:cxn modelId="{850F6755-8827-489B-979B-E3F46850DEE5}" type="presParOf" srcId="{396E4394-72E1-4CAE-8722-1DB5B5B241C7}" destId="{6BAB9D2D-DD1E-4251-B3D0-607AB97E3227}" srcOrd="4" destOrd="0" presId="urn:microsoft.com/office/officeart/2005/8/layout/arrow2"/>
    <dgm:cxn modelId="{5EC7DA5D-F320-4C00-B7E4-98E20BE7B043}" type="presParOf" srcId="{396E4394-72E1-4CAE-8722-1DB5B5B241C7}" destId="{CD0D8B7F-EA3F-43D8-B9E7-A8B6AE423D8E}" srcOrd="5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529574-EB77-4B1C-BA1F-E7444589FA9E}" type="doc">
      <dgm:prSet loTypeId="urn:microsoft.com/office/officeart/2005/8/layout/arrow2" loCatId="process" qsTypeId="urn:microsoft.com/office/officeart/2005/8/quickstyle/3d9" qsCatId="3D" csTypeId="urn:microsoft.com/office/officeart/2005/8/colors/accent2_4" csCatId="accent2" phldr="1"/>
      <dgm:spPr/>
    </dgm:pt>
    <dgm:pt modelId="{AE6EE37E-57F7-4E73-8DDC-CF8CF272FEC2}">
      <dgm:prSet phldrT="[Текст]" custT="1"/>
      <dgm:spPr/>
      <dgm:t>
        <a:bodyPr/>
        <a:lstStyle/>
        <a:p>
          <a:r>
            <a:rPr lang="ru-RU" sz="3600" dirty="0" smtClean="0"/>
            <a:t>2021</a:t>
          </a:r>
          <a:endParaRPr lang="ru-RU" sz="3600" dirty="0"/>
        </a:p>
      </dgm:t>
    </dgm:pt>
    <dgm:pt modelId="{B43C8C4A-C8DD-49FE-A113-F43073DB07ED}" type="parTrans" cxnId="{A5AD4416-9D9F-4594-B0C1-0E4FB6B19D95}">
      <dgm:prSet/>
      <dgm:spPr/>
      <dgm:t>
        <a:bodyPr/>
        <a:lstStyle/>
        <a:p>
          <a:endParaRPr lang="ru-RU"/>
        </a:p>
      </dgm:t>
    </dgm:pt>
    <dgm:pt modelId="{BA335915-BC5F-4C0B-BCF5-0FE75DED3DA3}" type="sibTrans" cxnId="{A5AD4416-9D9F-4594-B0C1-0E4FB6B19D95}">
      <dgm:prSet/>
      <dgm:spPr/>
      <dgm:t>
        <a:bodyPr/>
        <a:lstStyle/>
        <a:p>
          <a:endParaRPr lang="ru-RU"/>
        </a:p>
      </dgm:t>
    </dgm:pt>
    <dgm:pt modelId="{151A3797-6E87-473E-8A9F-8D64365D1319}">
      <dgm:prSet phldrT="[Текст]" custT="1"/>
      <dgm:spPr/>
      <dgm:t>
        <a:bodyPr/>
        <a:lstStyle/>
        <a:p>
          <a:r>
            <a:rPr lang="ru-RU" sz="3600" dirty="0" smtClean="0"/>
            <a:t>2022</a:t>
          </a:r>
          <a:endParaRPr lang="ru-RU" sz="3600" dirty="0"/>
        </a:p>
      </dgm:t>
    </dgm:pt>
    <dgm:pt modelId="{709F430D-4751-4480-A576-DF479FE0EB4F}" type="parTrans" cxnId="{FE1CBFF2-7320-4B6D-B843-5E19F87AF82B}">
      <dgm:prSet/>
      <dgm:spPr/>
      <dgm:t>
        <a:bodyPr/>
        <a:lstStyle/>
        <a:p>
          <a:endParaRPr lang="ru-RU"/>
        </a:p>
      </dgm:t>
    </dgm:pt>
    <dgm:pt modelId="{3859312B-492D-45AB-A285-286A6F815B82}" type="sibTrans" cxnId="{FE1CBFF2-7320-4B6D-B843-5E19F87AF82B}">
      <dgm:prSet/>
      <dgm:spPr/>
      <dgm:t>
        <a:bodyPr/>
        <a:lstStyle/>
        <a:p>
          <a:endParaRPr lang="ru-RU"/>
        </a:p>
      </dgm:t>
    </dgm:pt>
    <dgm:pt modelId="{B4D69C01-AA3B-4550-B066-4AA153DDD6C4}">
      <dgm:prSet phldrT="[Текст]" custT="1"/>
      <dgm:spPr/>
      <dgm:t>
        <a:bodyPr/>
        <a:lstStyle/>
        <a:p>
          <a:r>
            <a:rPr lang="ru-RU" sz="3600" dirty="0" smtClean="0"/>
            <a:t>2023</a:t>
          </a:r>
          <a:endParaRPr lang="ru-RU" sz="3600" dirty="0"/>
        </a:p>
      </dgm:t>
    </dgm:pt>
    <dgm:pt modelId="{3EE8C5EB-9150-493B-B0B7-82806E1A7E0E}" type="parTrans" cxnId="{3B47F70B-1378-4302-A039-D82C121446F5}">
      <dgm:prSet/>
      <dgm:spPr/>
      <dgm:t>
        <a:bodyPr/>
        <a:lstStyle/>
        <a:p>
          <a:endParaRPr lang="ru-RU"/>
        </a:p>
      </dgm:t>
    </dgm:pt>
    <dgm:pt modelId="{5AF392D9-2DDB-4ECD-BA86-319E3D1BEACB}" type="sibTrans" cxnId="{3B47F70B-1378-4302-A039-D82C121446F5}">
      <dgm:prSet/>
      <dgm:spPr/>
      <dgm:t>
        <a:bodyPr/>
        <a:lstStyle/>
        <a:p>
          <a:endParaRPr lang="ru-RU"/>
        </a:p>
      </dgm:t>
    </dgm:pt>
    <dgm:pt modelId="{5D39A34C-E0D8-4C05-BF0F-CBAA19DF9381}" type="pres">
      <dgm:prSet presAssocID="{FE529574-EB77-4B1C-BA1F-E7444589FA9E}" presName="arrowDiagram" presStyleCnt="0">
        <dgm:presLayoutVars>
          <dgm:chMax val="5"/>
          <dgm:dir/>
          <dgm:resizeHandles val="exact"/>
        </dgm:presLayoutVars>
      </dgm:prSet>
      <dgm:spPr/>
    </dgm:pt>
    <dgm:pt modelId="{25245982-E9CF-4F1E-94DE-9C686823878F}" type="pres">
      <dgm:prSet presAssocID="{FE529574-EB77-4B1C-BA1F-E7444589FA9E}" presName="arrow" presStyleLbl="bgShp" presStyleIdx="0" presStyleCnt="1"/>
      <dgm:spPr/>
    </dgm:pt>
    <dgm:pt modelId="{396E4394-72E1-4CAE-8722-1DB5B5B241C7}" type="pres">
      <dgm:prSet presAssocID="{FE529574-EB77-4B1C-BA1F-E7444589FA9E}" presName="arrowDiagram3" presStyleCnt="0"/>
      <dgm:spPr/>
    </dgm:pt>
    <dgm:pt modelId="{7EE6F604-66B8-4214-9F07-A8FFA1F2E1FB}" type="pres">
      <dgm:prSet presAssocID="{AE6EE37E-57F7-4E73-8DDC-CF8CF272FEC2}" presName="bullet3a" presStyleLbl="node1" presStyleIdx="0" presStyleCnt="3"/>
      <dgm:spPr/>
    </dgm:pt>
    <dgm:pt modelId="{D287C788-7E9C-4A5B-9309-BD36B0E70C04}" type="pres">
      <dgm:prSet presAssocID="{AE6EE37E-57F7-4E73-8DDC-CF8CF272FEC2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CD759-7955-4CC2-AC78-A417F02C2AEE}" type="pres">
      <dgm:prSet presAssocID="{151A3797-6E87-473E-8A9F-8D64365D1319}" presName="bullet3b" presStyleLbl="node1" presStyleIdx="1" presStyleCnt="3"/>
      <dgm:spPr/>
    </dgm:pt>
    <dgm:pt modelId="{63E6CB84-8AD6-4875-93E0-267DFBAEA954}" type="pres">
      <dgm:prSet presAssocID="{151A3797-6E87-473E-8A9F-8D64365D1319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B9D2D-DD1E-4251-B3D0-607AB97E3227}" type="pres">
      <dgm:prSet presAssocID="{B4D69C01-AA3B-4550-B066-4AA153DDD6C4}" presName="bullet3c" presStyleLbl="node1" presStyleIdx="2" presStyleCnt="3"/>
      <dgm:spPr/>
    </dgm:pt>
    <dgm:pt modelId="{CD0D8B7F-EA3F-43D8-B9E7-A8B6AE423D8E}" type="pres">
      <dgm:prSet presAssocID="{B4D69C01-AA3B-4550-B066-4AA153DDD6C4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383EE4-EE64-48E4-822D-95F257F628BC}" type="presOf" srcId="{FE529574-EB77-4B1C-BA1F-E7444589FA9E}" destId="{5D39A34C-E0D8-4C05-BF0F-CBAA19DF9381}" srcOrd="0" destOrd="0" presId="urn:microsoft.com/office/officeart/2005/8/layout/arrow2"/>
    <dgm:cxn modelId="{EAEA8AB3-FBB8-4A06-9372-282D853D5F0F}" type="presOf" srcId="{B4D69C01-AA3B-4550-B066-4AA153DDD6C4}" destId="{CD0D8B7F-EA3F-43D8-B9E7-A8B6AE423D8E}" srcOrd="0" destOrd="0" presId="urn:microsoft.com/office/officeart/2005/8/layout/arrow2"/>
    <dgm:cxn modelId="{253FB078-F056-4DF2-843F-65B4278B232C}" type="presOf" srcId="{AE6EE37E-57F7-4E73-8DDC-CF8CF272FEC2}" destId="{D287C788-7E9C-4A5B-9309-BD36B0E70C04}" srcOrd="0" destOrd="0" presId="urn:microsoft.com/office/officeart/2005/8/layout/arrow2"/>
    <dgm:cxn modelId="{3B47F70B-1378-4302-A039-D82C121446F5}" srcId="{FE529574-EB77-4B1C-BA1F-E7444589FA9E}" destId="{B4D69C01-AA3B-4550-B066-4AA153DDD6C4}" srcOrd="2" destOrd="0" parTransId="{3EE8C5EB-9150-493B-B0B7-82806E1A7E0E}" sibTransId="{5AF392D9-2DDB-4ECD-BA86-319E3D1BEACB}"/>
    <dgm:cxn modelId="{FE1CBFF2-7320-4B6D-B843-5E19F87AF82B}" srcId="{FE529574-EB77-4B1C-BA1F-E7444589FA9E}" destId="{151A3797-6E87-473E-8A9F-8D64365D1319}" srcOrd="1" destOrd="0" parTransId="{709F430D-4751-4480-A576-DF479FE0EB4F}" sibTransId="{3859312B-492D-45AB-A285-286A6F815B82}"/>
    <dgm:cxn modelId="{A5AD4416-9D9F-4594-B0C1-0E4FB6B19D95}" srcId="{FE529574-EB77-4B1C-BA1F-E7444589FA9E}" destId="{AE6EE37E-57F7-4E73-8DDC-CF8CF272FEC2}" srcOrd="0" destOrd="0" parTransId="{B43C8C4A-C8DD-49FE-A113-F43073DB07ED}" sibTransId="{BA335915-BC5F-4C0B-BCF5-0FE75DED3DA3}"/>
    <dgm:cxn modelId="{4DF1604D-30FC-47F7-8948-8F2574895700}" type="presOf" srcId="{151A3797-6E87-473E-8A9F-8D64365D1319}" destId="{63E6CB84-8AD6-4875-93E0-267DFBAEA954}" srcOrd="0" destOrd="0" presId="urn:microsoft.com/office/officeart/2005/8/layout/arrow2"/>
    <dgm:cxn modelId="{0A06A3A2-416B-49AA-BB38-797D3D10F687}" type="presParOf" srcId="{5D39A34C-E0D8-4C05-BF0F-CBAA19DF9381}" destId="{25245982-E9CF-4F1E-94DE-9C686823878F}" srcOrd="0" destOrd="0" presId="urn:microsoft.com/office/officeart/2005/8/layout/arrow2"/>
    <dgm:cxn modelId="{3FC80E55-2EFF-480D-A1B7-95795A4145F5}" type="presParOf" srcId="{5D39A34C-E0D8-4C05-BF0F-CBAA19DF9381}" destId="{396E4394-72E1-4CAE-8722-1DB5B5B241C7}" srcOrd="1" destOrd="0" presId="urn:microsoft.com/office/officeart/2005/8/layout/arrow2"/>
    <dgm:cxn modelId="{91B9BC0C-7D41-4E48-97FF-96EF4B573E37}" type="presParOf" srcId="{396E4394-72E1-4CAE-8722-1DB5B5B241C7}" destId="{7EE6F604-66B8-4214-9F07-A8FFA1F2E1FB}" srcOrd="0" destOrd="0" presId="urn:microsoft.com/office/officeart/2005/8/layout/arrow2"/>
    <dgm:cxn modelId="{B664A7EB-2AA4-4945-99B5-54BF3A66EA97}" type="presParOf" srcId="{396E4394-72E1-4CAE-8722-1DB5B5B241C7}" destId="{D287C788-7E9C-4A5B-9309-BD36B0E70C04}" srcOrd="1" destOrd="0" presId="urn:microsoft.com/office/officeart/2005/8/layout/arrow2"/>
    <dgm:cxn modelId="{657D1910-09E2-4D65-BEF6-8BF11F521E08}" type="presParOf" srcId="{396E4394-72E1-4CAE-8722-1DB5B5B241C7}" destId="{38BCD759-7955-4CC2-AC78-A417F02C2AEE}" srcOrd="2" destOrd="0" presId="urn:microsoft.com/office/officeart/2005/8/layout/arrow2"/>
    <dgm:cxn modelId="{C499F6F5-D43D-4548-96F1-F7947F51EECC}" type="presParOf" srcId="{396E4394-72E1-4CAE-8722-1DB5B5B241C7}" destId="{63E6CB84-8AD6-4875-93E0-267DFBAEA954}" srcOrd="3" destOrd="0" presId="urn:microsoft.com/office/officeart/2005/8/layout/arrow2"/>
    <dgm:cxn modelId="{9C569548-4EF5-43A1-8984-66686F6CE1E0}" type="presParOf" srcId="{396E4394-72E1-4CAE-8722-1DB5B5B241C7}" destId="{6BAB9D2D-DD1E-4251-B3D0-607AB97E3227}" srcOrd="4" destOrd="0" presId="urn:microsoft.com/office/officeart/2005/8/layout/arrow2"/>
    <dgm:cxn modelId="{2DF370A2-BA92-4901-B970-573E0C81B90D}" type="presParOf" srcId="{396E4394-72E1-4CAE-8722-1DB5B5B241C7}" destId="{CD0D8B7F-EA3F-43D8-B9E7-A8B6AE423D8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529574-EB77-4B1C-BA1F-E7444589FA9E}" type="doc">
      <dgm:prSet loTypeId="urn:microsoft.com/office/officeart/2005/8/layout/arrow2" loCatId="process" qsTypeId="urn:microsoft.com/office/officeart/2005/8/quickstyle/3d9" qsCatId="3D" csTypeId="urn:microsoft.com/office/officeart/2005/8/colors/accent2_4" csCatId="accent2" phldr="1"/>
      <dgm:spPr/>
    </dgm:pt>
    <dgm:pt modelId="{AE6EE37E-57F7-4E73-8DDC-CF8CF272FEC2}">
      <dgm:prSet phldrT="[Текст]" custT="1"/>
      <dgm:spPr/>
      <dgm:t>
        <a:bodyPr/>
        <a:lstStyle/>
        <a:p>
          <a:r>
            <a:rPr lang="ru-RU" sz="3600" dirty="0" smtClean="0"/>
            <a:t>2021</a:t>
          </a:r>
          <a:endParaRPr lang="ru-RU" sz="3600" dirty="0"/>
        </a:p>
      </dgm:t>
    </dgm:pt>
    <dgm:pt modelId="{B43C8C4A-C8DD-49FE-A113-F43073DB07ED}" type="parTrans" cxnId="{A5AD4416-9D9F-4594-B0C1-0E4FB6B19D95}">
      <dgm:prSet/>
      <dgm:spPr/>
      <dgm:t>
        <a:bodyPr/>
        <a:lstStyle/>
        <a:p>
          <a:endParaRPr lang="ru-RU"/>
        </a:p>
      </dgm:t>
    </dgm:pt>
    <dgm:pt modelId="{BA335915-BC5F-4C0B-BCF5-0FE75DED3DA3}" type="sibTrans" cxnId="{A5AD4416-9D9F-4594-B0C1-0E4FB6B19D95}">
      <dgm:prSet/>
      <dgm:spPr/>
      <dgm:t>
        <a:bodyPr/>
        <a:lstStyle/>
        <a:p>
          <a:endParaRPr lang="ru-RU"/>
        </a:p>
      </dgm:t>
    </dgm:pt>
    <dgm:pt modelId="{151A3797-6E87-473E-8A9F-8D64365D1319}">
      <dgm:prSet phldrT="[Текст]" custT="1"/>
      <dgm:spPr/>
      <dgm:t>
        <a:bodyPr/>
        <a:lstStyle/>
        <a:p>
          <a:r>
            <a:rPr lang="ru-RU" sz="3600" dirty="0" smtClean="0"/>
            <a:t>2022</a:t>
          </a:r>
          <a:endParaRPr lang="ru-RU" sz="3600" dirty="0"/>
        </a:p>
      </dgm:t>
    </dgm:pt>
    <dgm:pt modelId="{709F430D-4751-4480-A576-DF479FE0EB4F}" type="parTrans" cxnId="{FE1CBFF2-7320-4B6D-B843-5E19F87AF82B}">
      <dgm:prSet/>
      <dgm:spPr/>
      <dgm:t>
        <a:bodyPr/>
        <a:lstStyle/>
        <a:p>
          <a:endParaRPr lang="ru-RU"/>
        </a:p>
      </dgm:t>
    </dgm:pt>
    <dgm:pt modelId="{3859312B-492D-45AB-A285-286A6F815B82}" type="sibTrans" cxnId="{FE1CBFF2-7320-4B6D-B843-5E19F87AF82B}">
      <dgm:prSet/>
      <dgm:spPr/>
      <dgm:t>
        <a:bodyPr/>
        <a:lstStyle/>
        <a:p>
          <a:endParaRPr lang="ru-RU"/>
        </a:p>
      </dgm:t>
    </dgm:pt>
    <dgm:pt modelId="{B4D69C01-AA3B-4550-B066-4AA153DDD6C4}">
      <dgm:prSet phldrT="[Текст]" custT="1"/>
      <dgm:spPr/>
      <dgm:t>
        <a:bodyPr/>
        <a:lstStyle/>
        <a:p>
          <a:r>
            <a:rPr lang="ru-RU" sz="3600" dirty="0" smtClean="0"/>
            <a:t>2023</a:t>
          </a:r>
          <a:endParaRPr lang="ru-RU" sz="3600" dirty="0"/>
        </a:p>
      </dgm:t>
    </dgm:pt>
    <dgm:pt modelId="{3EE8C5EB-9150-493B-B0B7-82806E1A7E0E}" type="parTrans" cxnId="{3B47F70B-1378-4302-A039-D82C121446F5}">
      <dgm:prSet/>
      <dgm:spPr/>
      <dgm:t>
        <a:bodyPr/>
        <a:lstStyle/>
        <a:p>
          <a:endParaRPr lang="ru-RU"/>
        </a:p>
      </dgm:t>
    </dgm:pt>
    <dgm:pt modelId="{5AF392D9-2DDB-4ECD-BA86-319E3D1BEACB}" type="sibTrans" cxnId="{3B47F70B-1378-4302-A039-D82C121446F5}">
      <dgm:prSet/>
      <dgm:spPr/>
      <dgm:t>
        <a:bodyPr/>
        <a:lstStyle/>
        <a:p>
          <a:endParaRPr lang="ru-RU"/>
        </a:p>
      </dgm:t>
    </dgm:pt>
    <dgm:pt modelId="{5D39A34C-E0D8-4C05-BF0F-CBAA19DF9381}" type="pres">
      <dgm:prSet presAssocID="{FE529574-EB77-4B1C-BA1F-E7444589FA9E}" presName="arrowDiagram" presStyleCnt="0">
        <dgm:presLayoutVars>
          <dgm:chMax val="5"/>
          <dgm:dir/>
          <dgm:resizeHandles val="exact"/>
        </dgm:presLayoutVars>
      </dgm:prSet>
      <dgm:spPr/>
    </dgm:pt>
    <dgm:pt modelId="{25245982-E9CF-4F1E-94DE-9C686823878F}" type="pres">
      <dgm:prSet presAssocID="{FE529574-EB77-4B1C-BA1F-E7444589FA9E}" presName="arrow" presStyleLbl="bgShp" presStyleIdx="0" presStyleCnt="1"/>
      <dgm:spPr/>
    </dgm:pt>
    <dgm:pt modelId="{396E4394-72E1-4CAE-8722-1DB5B5B241C7}" type="pres">
      <dgm:prSet presAssocID="{FE529574-EB77-4B1C-BA1F-E7444589FA9E}" presName="arrowDiagram3" presStyleCnt="0"/>
      <dgm:spPr/>
    </dgm:pt>
    <dgm:pt modelId="{7EE6F604-66B8-4214-9F07-A8FFA1F2E1FB}" type="pres">
      <dgm:prSet presAssocID="{AE6EE37E-57F7-4E73-8DDC-CF8CF272FEC2}" presName="bullet3a" presStyleLbl="node1" presStyleIdx="0" presStyleCnt="3"/>
      <dgm:spPr/>
    </dgm:pt>
    <dgm:pt modelId="{D287C788-7E9C-4A5B-9309-BD36B0E70C04}" type="pres">
      <dgm:prSet presAssocID="{AE6EE37E-57F7-4E73-8DDC-CF8CF272FEC2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CD759-7955-4CC2-AC78-A417F02C2AEE}" type="pres">
      <dgm:prSet presAssocID="{151A3797-6E87-473E-8A9F-8D64365D1319}" presName="bullet3b" presStyleLbl="node1" presStyleIdx="1" presStyleCnt="3"/>
      <dgm:spPr/>
    </dgm:pt>
    <dgm:pt modelId="{63E6CB84-8AD6-4875-93E0-267DFBAEA954}" type="pres">
      <dgm:prSet presAssocID="{151A3797-6E87-473E-8A9F-8D64365D1319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B9D2D-DD1E-4251-B3D0-607AB97E3227}" type="pres">
      <dgm:prSet presAssocID="{B4D69C01-AA3B-4550-B066-4AA153DDD6C4}" presName="bullet3c" presStyleLbl="node1" presStyleIdx="2" presStyleCnt="3"/>
      <dgm:spPr/>
    </dgm:pt>
    <dgm:pt modelId="{CD0D8B7F-EA3F-43D8-B9E7-A8B6AE423D8E}" type="pres">
      <dgm:prSet presAssocID="{B4D69C01-AA3B-4550-B066-4AA153DDD6C4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46C2A7-4803-4AB2-93CC-9B4FCB82D4DE}" type="presOf" srcId="{B4D69C01-AA3B-4550-B066-4AA153DDD6C4}" destId="{CD0D8B7F-EA3F-43D8-B9E7-A8B6AE423D8E}" srcOrd="0" destOrd="0" presId="urn:microsoft.com/office/officeart/2005/8/layout/arrow2"/>
    <dgm:cxn modelId="{590AC960-6144-4D0C-B80F-67C6A7E3D486}" type="presOf" srcId="{AE6EE37E-57F7-4E73-8DDC-CF8CF272FEC2}" destId="{D287C788-7E9C-4A5B-9309-BD36B0E70C04}" srcOrd="0" destOrd="0" presId="urn:microsoft.com/office/officeart/2005/8/layout/arrow2"/>
    <dgm:cxn modelId="{3B47F70B-1378-4302-A039-D82C121446F5}" srcId="{FE529574-EB77-4B1C-BA1F-E7444589FA9E}" destId="{B4D69C01-AA3B-4550-B066-4AA153DDD6C4}" srcOrd="2" destOrd="0" parTransId="{3EE8C5EB-9150-493B-B0B7-82806E1A7E0E}" sibTransId="{5AF392D9-2DDB-4ECD-BA86-319E3D1BEACB}"/>
    <dgm:cxn modelId="{FE1CBFF2-7320-4B6D-B843-5E19F87AF82B}" srcId="{FE529574-EB77-4B1C-BA1F-E7444589FA9E}" destId="{151A3797-6E87-473E-8A9F-8D64365D1319}" srcOrd="1" destOrd="0" parTransId="{709F430D-4751-4480-A576-DF479FE0EB4F}" sibTransId="{3859312B-492D-45AB-A285-286A6F815B82}"/>
    <dgm:cxn modelId="{A151A5D9-11A4-4A7F-8A71-030C3C4CB4A0}" type="presOf" srcId="{151A3797-6E87-473E-8A9F-8D64365D1319}" destId="{63E6CB84-8AD6-4875-93E0-267DFBAEA954}" srcOrd="0" destOrd="0" presId="urn:microsoft.com/office/officeart/2005/8/layout/arrow2"/>
    <dgm:cxn modelId="{A5AD4416-9D9F-4594-B0C1-0E4FB6B19D95}" srcId="{FE529574-EB77-4B1C-BA1F-E7444589FA9E}" destId="{AE6EE37E-57F7-4E73-8DDC-CF8CF272FEC2}" srcOrd="0" destOrd="0" parTransId="{B43C8C4A-C8DD-49FE-A113-F43073DB07ED}" sibTransId="{BA335915-BC5F-4C0B-BCF5-0FE75DED3DA3}"/>
    <dgm:cxn modelId="{5CDA1EE1-32A4-4F90-889B-BD17C2EDEB7E}" type="presOf" srcId="{FE529574-EB77-4B1C-BA1F-E7444589FA9E}" destId="{5D39A34C-E0D8-4C05-BF0F-CBAA19DF9381}" srcOrd="0" destOrd="0" presId="urn:microsoft.com/office/officeart/2005/8/layout/arrow2"/>
    <dgm:cxn modelId="{D4C241B4-B691-41C9-AFDD-6D40A445234A}" type="presParOf" srcId="{5D39A34C-E0D8-4C05-BF0F-CBAA19DF9381}" destId="{25245982-E9CF-4F1E-94DE-9C686823878F}" srcOrd="0" destOrd="0" presId="urn:microsoft.com/office/officeart/2005/8/layout/arrow2"/>
    <dgm:cxn modelId="{AEAC9D5D-027E-4AD3-AB38-9FCBA8028C44}" type="presParOf" srcId="{5D39A34C-E0D8-4C05-BF0F-CBAA19DF9381}" destId="{396E4394-72E1-4CAE-8722-1DB5B5B241C7}" srcOrd="1" destOrd="0" presId="urn:microsoft.com/office/officeart/2005/8/layout/arrow2"/>
    <dgm:cxn modelId="{DF549D64-7C70-4432-BF55-C1FC0E11F581}" type="presParOf" srcId="{396E4394-72E1-4CAE-8722-1DB5B5B241C7}" destId="{7EE6F604-66B8-4214-9F07-A8FFA1F2E1FB}" srcOrd="0" destOrd="0" presId="urn:microsoft.com/office/officeart/2005/8/layout/arrow2"/>
    <dgm:cxn modelId="{5D51E795-0157-4C06-9A6D-AEC79264811B}" type="presParOf" srcId="{396E4394-72E1-4CAE-8722-1DB5B5B241C7}" destId="{D287C788-7E9C-4A5B-9309-BD36B0E70C04}" srcOrd="1" destOrd="0" presId="urn:microsoft.com/office/officeart/2005/8/layout/arrow2"/>
    <dgm:cxn modelId="{0FDAA80B-756C-442F-8FA7-F3D5A2AA3C92}" type="presParOf" srcId="{396E4394-72E1-4CAE-8722-1DB5B5B241C7}" destId="{38BCD759-7955-4CC2-AC78-A417F02C2AEE}" srcOrd="2" destOrd="0" presId="urn:microsoft.com/office/officeart/2005/8/layout/arrow2"/>
    <dgm:cxn modelId="{DFEB379F-14FD-4AAE-955F-99DBF3893ED5}" type="presParOf" srcId="{396E4394-72E1-4CAE-8722-1DB5B5B241C7}" destId="{63E6CB84-8AD6-4875-93E0-267DFBAEA954}" srcOrd="3" destOrd="0" presId="urn:microsoft.com/office/officeart/2005/8/layout/arrow2"/>
    <dgm:cxn modelId="{AA9B6A7E-9679-442B-BBC9-74FFF6B03C9C}" type="presParOf" srcId="{396E4394-72E1-4CAE-8722-1DB5B5B241C7}" destId="{6BAB9D2D-DD1E-4251-B3D0-607AB97E3227}" srcOrd="4" destOrd="0" presId="urn:microsoft.com/office/officeart/2005/8/layout/arrow2"/>
    <dgm:cxn modelId="{F6462C69-5806-44E9-A8FD-DB4CBE7F725E}" type="presParOf" srcId="{396E4394-72E1-4CAE-8722-1DB5B5B241C7}" destId="{CD0D8B7F-EA3F-43D8-B9E7-A8B6AE423D8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529574-EB77-4B1C-BA1F-E7444589FA9E}" type="doc">
      <dgm:prSet loTypeId="urn:microsoft.com/office/officeart/2005/8/layout/arrow2" loCatId="process" qsTypeId="urn:microsoft.com/office/officeart/2005/8/quickstyle/3d9" qsCatId="3D" csTypeId="urn:microsoft.com/office/officeart/2005/8/colors/accent2_4" csCatId="accent2" phldr="1"/>
      <dgm:spPr/>
    </dgm:pt>
    <dgm:pt modelId="{AE6EE37E-57F7-4E73-8DDC-CF8CF272FEC2}">
      <dgm:prSet phldrT="[Текст]" custT="1"/>
      <dgm:spPr/>
      <dgm:t>
        <a:bodyPr/>
        <a:lstStyle/>
        <a:p>
          <a:r>
            <a:rPr lang="ru-RU" sz="3600" dirty="0" smtClean="0"/>
            <a:t>2021</a:t>
          </a:r>
          <a:endParaRPr lang="ru-RU" sz="3600" dirty="0"/>
        </a:p>
      </dgm:t>
    </dgm:pt>
    <dgm:pt modelId="{B43C8C4A-C8DD-49FE-A113-F43073DB07ED}" type="parTrans" cxnId="{A5AD4416-9D9F-4594-B0C1-0E4FB6B19D95}">
      <dgm:prSet/>
      <dgm:spPr/>
      <dgm:t>
        <a:bodyPr/>
        <a:lstStyle/>
        <a:p>
          <a:endParaRPr lang="ru-RU"/>
        </a:p>
      </dgm:t>
    </dgm:pt>
    <dgm:pt modelId="{BA335915-BC5F-4C0B-BCF5-0FE75DED3DA3}" type="sibTrans" cxnId="{A5AD4416-9D9F-4594-B0C1-0E4FB6B19D95}">
      <dgm:prSet/>
      <dgm:spPr/>
      <dgm:t>
        <a:bodyPr/>
        <a:lstStyle/>
        <a:p>
          <a:endParaRPr lang="ru-RU"/>
        </a:p>
      </dgm:t>
    </dgm:pt>
    <dgm:pt modelId="{151A3797-6E87-473E-8A9F-8D64365D1319}">
      <dgm:prSet phldrT="[Текст]" custT="1"/>
      <dgm:spPr/>
      <dgm:t>
        <a:bodyPr/>
        <a:lstStyle/>
        <a:p>
          <a:r>
            <a:rPr lang="ru-RU" sz="3600" dirty="0" smtClean="0"/>
            <a:t>2022</a:t>
          </a:r>
          <a:endParaRPr lang="ru-RU" sz="3600" dirty="0"/>
        </a:p>
      </dgm:t>
    </dgm:pt>
    <dgm:pt modelId="{709F430D-4751-4480-A576-DF479FE0EB4F}" type="parTrans" cxnId="{FE1CBFF2-7320-4B6D-B843-5E19F87AF82B}">
      <dgm:prSet/>
      <dgm:spPr/>
      <dgm:t>
        <a:bodyPr/>
        <a:lstStyle/>
        <a:p>
          <a:endParaRPr lang="ru-RU"/>
        </a:p>
      </dgm:t>
    </dgm:pt>
    <dgm:pt modelId="{3859312B-492D-45AB-A285-286A6F815B82}" type="sibTrans" cxnId="{FE1CBFF2-7320-4B6D-B843-5E19F87AF82B}">
      <dgm:prSet/>
      <dgm:spPr/>
      <dgm:t>
        <a:bodyPr/>
        <a:lstStyle/>
        <a:p>
          <a:endParaRPr lang="ru-RU"/>
        </a:p>
      </dgm:t>
    </dgm:pt>
    <dgm:pt modelId="{B4D69C01-AA3B-4550-B066-4AA153DDD6C4}">
      <dgm:prSet phldrT="[Текст]" custT="1"/>
      <dgm:spPr/>
      <dgm:t>
        <a:bodyPr/>
        <a:lstStyle/>
        <a:p>
          <a:r>
            <a:rPr lang="ru-RU" sz="3600" dirty="0" smtClean="0"/>
            <a:t>2023</a:t>
          </a:r>
          <a:endParaRPr lang="ru-RU" sz="3600" dirty="0"/>
        </a:p>
      </dgm:t>
    </dgm:pt>
    <dgm:pt modelId="{3EE8C5EB-9150-493B-B0B7-82806E1A7E0E}" type="parTrans" cxnId="{3B47F70B-1378-4302-A039-D82C121446F5}">
      <dgm:prSet/>
      <dgm:spPr/>
      <dgm:t>
        <a:bodyPr/>
        <a:lstStyle/>
        <a:p>
          <a:endParaRPr lang="ru-RU"/>
        </a:p>
      </dgm:t>
    </dgm:pt>
    <dgm:pt modelId="{5AF392D9-2DDB-4ECD-BA86-319E3D1BEACB}" type="sibTrans" cxnId="{3B47F70B-1378-4302-A039-D82C121446F5}">
      <dgm:prSet/>
      <dgm:spPr/>
      <dgm:t>
        <a:bodyPr/>
        <a:lstStyle/>
        <a:p>
          <a:endParaRPr lang="ru-RU"/>
        </a:p>
      </dgm:t>
    </dgm:pt>
    <dgm:pt modelId="{5D39A34C-E0D8-4C05-BF0F-CBAA19DF9381}" type="pres">
      <dgm:prSet presAssocID="{FE529574-EB77-4B1C-BA1F-E7444589FA9E}" presName="arrowDiagram" presStyleCnt="0">
        <dgm:presLayoutVars>
          <dgm:chMax val="5"/>
          <dgm:dir/>
          <dgm:resizeHandles val="exact"/>
        </dgm:presLayoutVars>
      </dgm:prSet>
      <dgm:spPr/>
    </dgm:pt>
    <dgm:pt modelId="{25245982-E9CF-4F1E-94DE-9C686823878F}" type="pres">
      <dgm:prSet presAssocID="{FE529574-EB77-4B1C-BA1F-E7444589FA9E}" presName="arrow" presStyleLbl="bgShp" presStyleIdx="0" presStyleCnt="1"/>
      <dgm:spPr/>
    </dgm:pt>
    <dgm:pt modelId="{396E4394-72E1-4CAE-8722-1DB5B5B241C7}" type="pres">
      <dgm:prSet presAssocID="{FE529574-EB77-4B1C-BA1F-E7444589FA9E}" presName="arrowDiagram3" presStyleCnt="0"/>
      <dgm:spPr/>
    </dgm:pt>
    <dgm:pt modelId="{7EE6F604-66B8-4214-9F07-A8FFA1F2E1FB}" type="pres">
      <dgm:prSet presAssocID="{AE6EE37E-57F7-4E73-8DDC-CF8CF272FEC2}" presName="bullet3a" presStyleLbl="node1" presStyleIdx="0" presStyleCnt="3"/>
      <dgm:spPr/>
    </dgm:pt>
    <dgm:pt modelId="{D287C788-7E9C-4A5B-9309-BD36B0E70C04}" type="pres">
      <dgm:prSet presAssocID="{AE6EE37E-57F7-4E73-8DDC-CF8CF272FEC2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CD759-7955-4CC2-AC78-A417F02C2AEE}" type="pres">
      <dgm:prSet presAssocID="{151A3797-6E87-473E-8A9F-8D64365D1319}" presName="bullet3b" presStyleLbl="node1" presStyleIdx="1" presStyleCnt="3"/>
      <dgm:spPr/>
    </dgm:pt>
    <dgm:pt modelId="{63E6CB84-8AD6-4875-93E0-267DFBAEA954}" type="pres">
      <dgm:prSet presAssocID="{151A3797-6E87-473E-8A9F-8D64365D1319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B9D2D-DD1E-4251-B3D0-607AB97E3227}" type="pres">
      <dgm:prSet presAssocID="{B4D69C01-AA3B-4550-B066-4AA153DDD6C4}" presName="bullet3c" presStyleLbl="node1" presStyleIdx="2" presStyleCnt="3"/>
      <dgm:spPr/>
    </dgm:pt>
    <dgm:pt modelId="{CD0D8B7F-EA3F-43D8-B9E7-A8B6AE423D8E}" type="pres">
      <dgm:prSet presAssocID="{B4D69C01-AA3B-4550-B066-4AA153DDD6C4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75C6E0-ABD8-48EB-B8E3-44ADCC0F26C7}" type="presOf" srcId="{B4D69C01-AA3B-4550-B066-4AA153DDD6C4}" destId="{CD0D8B7F-EA3F-43D8-B9E7-A8B6AE423D8E}" srcOrd="0" destOrd="0" presId="urn:microsoft.com/office/officeart/2005/8/layout/arrow2"/>
    <dgm:cxn modelId="{D015B2BE-A9A0-42A7-839F-2FB0AE57FB74}" type="presOf" srcId="{FE529574-EB77-4B1C-BA1F-E7444589FA9E}" destId="{5D39A34C-E0D8-4C05-BF0F-CBAA19DF9381}" srcOrd="0" destOrd="0" presId="urn:microsoft.com/office/officeart/2005/8/layout/arrow2"/>
    <dgm:cxn modelId="{50AA193C-B442-406D-84DE-2766729D075C}" type="presOf" srcId="{151A3797-6E87-473E-8A9F-8D64365D1319}" destId="{63E6CB84-8AD6-4875-93E0-267DFBAEA954}" srcOrd="0" destOrd="0" presId="urn:microsoft.com/office/officeart/2005/8/layout/arrow2"/>
    <dgm:cxn modelId="{31278249-48CD-451D-A4CB-07E81BFB27EE}" type="presOf" srcId="{AE6EE37E-57F7-4E73-8DDC-CF8CF272FEC2}" destId="{D287C788-7E9C-4A5B-9309-BD36B0E70C04}" srcOrd="0" destOrd="0" presId="urn:microsoft.com/office/officeart/2005/8/layout/arrow2"/>
    <dgm:cxn modelId="{3B47F70B-1378-4302-A039-D82C121446F5}" srcId="{FE529574-EB77-4B1C-BA1F-E7444589FA9E}" destId="{B4D69C01-AA3B-4550-B066-4AA153DDD6C4}" srcOrd="2" destOrd="0" parTransId="{3EE8C5EB-9150-493B-B0B7-82806E1A7E0E}" sibTransId="{5AF392D9-2DDB-4ECD-BA86-319E3D1BEACB}"/>
    <dgm:cxn modelId="{FE1CBFF2-7320-4B6D-B843-5E19F87AF82B}" srcId="{FE529574-EB77-4B1C-BA1F-E7444589FA9E}" destId="{151A3797-6E87-473E-8A9F-8D64365D1319}" srcOrd="1" destOrd="0" parTransId="{709F430D-4751-4480-A576-DF479FE0EB4F}" sibTransId="{3859312B-492D-45AB-A285-286A6F815B82}"/>
    <dgm:cxn modelId="{A5AD4416-9D9F-4594-B0C1-0E4FB6B19D95}" srcId="{FE529574-EB77-4B1C-BA1F-E7444589FA9E}" destId="{AE6EE37E-57F7-4E73-8DDC-CF8CF272FEC2}" srcOrd="0" destOrd="0" parTransId="{B43C8C4A-C8DD-49FE-A113-F43073DB07ED}" sibTransId="{BA335915-BC5F-4C0B-BCF5-0FE75DED3DA3}"/>
    <dgm:cxn modelId="{5D2EDAA7-BC26-44FD-80C4-91B6F4C82533}" type="presParOf" srcId="{5D39A34C-E0D8-4C05-BF0F-CBAA19DF9381}" destId="{25245982-E9CF-4F1E-94DE-9C686823878F}" srcOrd="0" destOrd="0" presId="urn:microsoft.com/office/officeart/2005/8/layout/arrow2"/>
    <dgm:cxn modelId="{05DDD37C-E0FD-480C-9725-1BA914AFCE36}" type="presParOf" srcId="{5D39A34C-E0D8-4C05-BF0F-CBAA19DF9381}" destId="{396E4394-72E1-4CAE-8722-1DB5B5B241C7}" srcOrd="1" destOrd="0" presId="urn:microsoft.com/office/officeart/2005/8/layout/arrow2"/>
    <dgm:cxn modelId="{2308131E-DD2E-4FBC-82EC-F757F08DAD18}" type="presParOf" srcId="{396E4394-72E1-4CAE-8722-1DB5B5B241C7}" destId="{7EE6F604-66B8-4214-9F07-A8FFA1F2E1FB}" srcOrd="0" destOrd="0" presId="urn:microsoft.com/office/officeart/2005/8/layout/arrow2"/>
    <dgm:cxn modelId="{2A45B0A5-C181-4656-A796-A74C500BCE71}" type="presParOf" srcId="{396E4394-72E1-4CAE-8722-1DB5B5B241C7}" destId="{D287C788-7E9C-4A5B-9309-BD36B0E70C04}" srcOrd="1" destOrd="0" presId="urn:microsoft.com/office/officeart/2005/8/layout/arrow2"/>
    <dgm:cxn modelId="{B59D091D-F5E2-4ED6-9B63-1699BA5D19F2}" type="presParOf" srcId="{396E4394-72E1-4CAE-8722-1DB5B5B241C7}" destId="{38BCD759-7955-4CC2-AC78-A417F02C2AEE}" srcOrd="2" destOrd="0" presId="urn:microsoft.com/office/officeart/2005/8/layout/arrow2"/>
    <dgm:cxn modelId="{BF685499-6CEE-4C27-88F8-1A33C5393FA0}" type="presParOf" srcId="{396E4394-72E1-4CAE-8722-1DB5B5B241C7}" destId="{63E6CB84-8AD6-4875-93E0-267DFBAEA954}" srcOrd="3" destOrd="0" presId="urn:microsoft.com/office/officeart/2005/8/layout/arrow2"/>
    <dgm:cxn modelId="{1EDF6912-4F98-43AB-A70F-FD32D366B4C7}" type="presParOf" srcId="{396E4394-72E1-4CAE-8722-1DB5B5B241C7}" destId="{6BAB9D2D-DD1E-4251-B3D0-607AB97E3227}" srcOrd="4" destOrd="0" presId="urn:microsoft.com/office/officeart/2005/8/layout/arrow2"/>
    <dgm:cxn modelId="{45016C13-E2C2-4583-B8FE-B3F2A3E4B416}" type="presParOf" srcId="{396E4394-72E1-4CAE-8722-1DB5B5B241C7}" destId="{CD0D8B7F-EA3F-43D8-B9E7-A8B6AE423D8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E8FF2-BCAD-4333-8B3C-224B728C0DAC}">
      <dsp:nvSpPr>
        <dsp:cNvPr id="0" name=""/>
        <dsp:cNvSpPr/>
      </dsp:nvSpPr>
      <dsp:spPr>
        <a:xfrm rot="5400000">
          <a:off x="-224343" y="228334"/>
          <a:ext cx="1495622" cy="1046935"/>
        </a:xfrm>
        <a:prstGeom prst="chevron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527459"/>
        <a:ext cx="1046935" cy="448687"/>
      </dsp:txXfrm>
    </dsp:sp>
    <dsp:sp modelId="{557A515C-EAC7-40CF-ACC1-FCFD56A28061}">
      <dsp:nvSpPr>
        <dsp:cNvPr id="0" name=""/>
        <dsp:cNvSpPr/>
      </dsp:nvSpPr>
      <dsp:spPr>
        <a:xfrm rot="5400000">
          <a:off x="4261604" y="-3210677"/>
          <a:ext cx="972665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0" kern="120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Реализация городского пилотного проекта с 1.02.2023. (Практикумы, КПК для учителей, ЕГКР, ресурсы МЭШ).</a:t>
          </a:r>
          <a:endParaRPr lang="ru-RU" sz="2200" kern="1200" dirty="0">
            <a:solidFill>
              <a:srgbClr val="0070C0"/>
            </a:solidFill>
            <a:latin typeface="Calibri"/>
            <a:ea typeface="+mn-ea"/>
            <a:cs typeface="+mn-cs"/>
          </a:endParaRPr>
        </a:p>
      </dsp:txBody>
      <dsp:txXfrm rot="-5400000">
        <a:off x="1046935" y="51474"/>
        <a:ext cx="7354521" cy="877701"/>
      </dsp:txXfrm>
    </dsp:sp>
    <dsp:sp modelId="{4B288305-BAB4-4DE2-9FEB-E092B7F610EE}">
      <dsp:nvSpPr>
        <dsp:cNvPr id="0" name=""/>
        <dsp:cNvSpPr/>
      </dsp:nvSpPr>
      <dsp:spPr>
        <a:xfrm rot="5400000">
          <a:off x="-224343" y="1528760"/>
          <a:ext cx="1495622" cy="1046935"/>
        </a:xfrm>
        <a:prstGeom prst="chevr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1827885"/>
        <a:ext cx="1046935" cy="448687"/>
      </dsp:txXfrm>
    </dsp:sp>
    <dsp:sp modelId="{17013ECB-7FC9-45F4-BB71-CF86CAA10DD5}">
      <dsp:nvSpPr>
        <dsp:cNvPr id="0" name=""/>
        <dsp:cNvSpPr/>
      </dsp:nvSpPr>
      <dsp:spPr>
        <a:xfrm rot="5400000">
          <a:off x="4261860" y="-1910507"/>
          <a:ext cx="972154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0" kern="120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Взаимодействие учителя, МО, администрации.</a:t>
          </a:r>
          <a:endParaRPr lang="ru-RU" sz="2200" kern="1200" dirty="0">
            <a:solidFill>
              <a:srgbClr val="0070C0"/>
            </a:solidFill>
            <a:latin typeface="Calibri"/>
            <a:ea typeface="+mn-ea"/>
            <a:cs typeface="+mn-cs"/>
          </a:endParaRPr>
        </a:p>
      </dsp:txBody>
      <dsp:txXfrm rot="-5400000">
        <a:off x="1046936" y="1351874"/>
        <a:ext cx="7354546" cy="877240"/>
      </dsp:txXfrm>
    </dsp:sp>
    <dsp:sp modelId="{19A58066-ED9A-43B7-B63A-4F9BA13A0E0E}">
      <dsp:nvSpPr>
        <dsp:cNvPr id="0" name=""/>
        <dsp:cNvSpPr/>
      </dsp:nvSpPr>
      <dsp:spPr>
        <a:xfrm rot="5400000">
          <a:off x="-224343" y="2829186"/>
          <a:ext cx="1495622" cy="1046935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3128311"/>
        <a:ext cx="1046935" cy="448687"/>
      </dsp:txXfrm>
    </dsp:sp>
    <dsp:sp modelId="{89612CE1-DA04-40D5-BDCD-514131C104A5}">
      <dsp:nvSpPr>
        <dsp:cNvPr id="0" name=""/>
        <dsp:cNvSpPr/>
      </dsp:nvSpPr>
      <dsp:spPr>
        <a:xfrm rot="5400000">
          <a:off x="4261860" y="-610081"/>
          <a:ext cx="972154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0" kern="120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Тренировочные работы. Анализ работ. Сопровождение КАЖДОГО обучающегося.</a:t>
          </a:r>
          <a:endParaRPr lang="ru-RU" sz="2200" b="0" kern="1200" dirty="0">
            <a:solidFill>
              <a:srgbClr val="0070C0"/>
            </a:solidFill>
            <a:latin typeface="Calibri"/>
            <a:ea typeface="+mn-ea"/>
            <a:cs typeface="+mn-cs"/>
          </a:endParaRPr>
        </a:p>
      </dsp:txBody>
      <dsp:txXfrm rot="-5400000">
        <a:off x="1046936" y="2652300"/>
        <a:ext cx="7354546" cy="877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E8FF2-BCAD-4333-8B3C-224B728C0DAC}">
      <dsp:nvSpPr>
        <dsp:cNvPr id="0" name=""/>
        <dsp:cNvSpPr/>
      </dsp:nvSpPr>
      <dsp:spPr>
        <a:xfrm rot="5400000">
          <a:off x="-224343" y="228334"/>
          <a:ext cx="1495622" cy="1046935"/>
        </a:xfrm>
        <a:prstGeom prst="chevron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527459"/>
        <a:ext cx="1046935" cy="448687"/>
      </dsp:txXfrm>
    </dsp:sp>
    <dsp:sp modelId="{557A515C-EAC7-40CF-ACC1-FCFD56A28061}">
      <dsp:nvSpPr>
        <dsp:cNvPr id="0" name=""/>
        <dsp:cNvSpPr/>
      </dsp:nvSpPr>
      <dsp:spPr>
        <a:xfrm rot="5400000">
          <a:off x="4261604" y="-3210677"/>
          <a:ext cx="972665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0" kern="120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Продолжение реализации городского пилотного проекта с 1.02.2024. (Практикумы, КПК для учителей, ЕГКР, ресурсы МЭШ).</a:t>
          </a:r>
          <a:endParaRPr lang="ru-RU" sz="2100" kern="1200" dirty="0">
            <a:solidFill>
              <a:srgbClr val="0070C0"/>
            </a:solidFill>
            <a:latin typeface="Calibri"/>
            <a:ea typeface="+mn-ea"/>
            <a:cs typeface="+mn-cs"/>
          </a:endParaRPr>
        </a:p>
      </dsp:txBody>
      <dsp:txXfrm rot="-5400000">
        <a:off x="1046935" y="51474"/>
        <a:ext cx="7354521" cy="877701"/>
      </dsp:txXfrm>
    </dsp:sp>
    <dsp:sp modelId="{4B288305-BAB4-4DE2-9FEB-E092B7F610EE}">
      <dsp:nvSpPr>
        <dsp:cNvPr id="0" name=""/>
        <dsp:cNvSpPr/>
      </dsp:nvSpPr>
      <dsp:spPr>
        <a:xfrm rot="5400000">
          <a:off x="-224343" y="1528760"/>
          <a:ext cx="1495622" cy="1046935"/>
        </a:xfrm>
        <a:prstGeom prst="chevr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1827885"/>
        <a:ext cx="1046935" cy="448687"/>
      </dsp:txXfrm>
    </dsp:sp>
    <dsp:sp modelId="{17013ECB-7FC9-45F4-BB71-CF86CAA10DD5}">
      <dsp:nvSpPr>
        <dsp:cNvPr id="0" name=""/>
        <dsp:cNvSpPr/>
      </dsp:nvSpPr>
      <dsp:spPr>
        <a:xfrm rot="5400000">
          <a:off x="4261860" y="-1910507"/>
          <a:ext cx="972154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0" kern="120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Реализация городского проекта в рамках подготовки к ОГЭ по математике и русскому языку.</a:t>
          </a:r>
          <a:endParaRPr lang="ru-RU" sz="2100" kern="1200" dirty="0">
            <a:solidFill>
              <a:srgbClr val="0070C0"/>
            </a:solidFill>
            <a:latin typeface="Calibri"/>
            <a:ea typeface="+mn-ea"/>
            <a:cs typeface="+mn-cs"/>
          </a:endParaRPr>
        </a:p>
      </dsp:txBody>
      <dsp:txXfrm rot="-5400000">
        <a:off x="1046936" y="1351874"/>
        <a:ext cx="7354546" cy="877240"/>
      </dsp:txXfrm>
    </dsp:sp>
    <dsp:sp modelId="{19A58066-ED9A-43B7-B63A-4F9BA13A0E0E}">
      <dsp:nvSpPr>
        <dsp:cNvPr id="0" name=""/>
        <dsp:cNvSpPr/>
      </dsp:nvSpPr>
      <dsp:spPr>
        <a:xfrm rot="5400000">
          <a:off x="-224343" y="2829186"/>
          <a:ext cx="1495622" cy="1046935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3128311"/>
        <a:ext cx="1046935" cy="448687"/>
      </dsp:txXfrm>
    </dsp:sp>
    <dsp:sp modelId="{89612CE1-DA04-40D5-BDCD-514131C104A5}">
      <dsp:nvSpPr>
        <dsp:cNvPr id="0" name=""/>
        <dsp:cNvSpPr/>
      </dsp:nvSpPr>
      <dsp:spPr>
        <a:xfrm rot="5400000">
          <a:off x="4261860" y="-610081"/>
          <a:ext cx="972154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0" kern="120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Сопровождение КАЖДОГО обучающегося в динамике на уровне образования. Взаимодействие учителя, МО, администрации, классного руководителя, родителя.</a:t>
          </a:r>
          <a:endParaRPr lang="ru-RU" sz="2100" b="0" kern="1200" dirty="0">
            <a:solidFill>
              <a:srgbClr val="0070C0"/>
            </a:solidFill>
            <a:latin typeface="Calibri"/>
            <a:ea typeface="+mn-ea"/>
            <a:cs typeface="+mn-cs"/>
          </a:endParaRPr>
        </a:p>
      </dsp:txBody>
      <dsp:txXfrm rot="-5400000">
        <a:off x="1046936" y="2652300"/>
        <a:ext cx="7354546" cy="877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E8FF2-BCAD-4333-8B3C-224B728C0DAC}">
      <dsp:nvSpPr>
        <dsp:cNvPr id="0" name=""/>
        <dsp:cNvSpPr/>
      </dsp:nvSpPr>
      <dsp:spPr>
        <a:xfrm rot="5400000">
          <a:off x="-224343" y="228334"/>
          <a:ext cx="1495622" cy="1046935"/>
        </a:xfrm>
        <a:prstGeom prst="chevron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527459"/>
        <a:ext cx="1046935" cy="448687"/>
      </dsp:txXfrm>
    </dsp:sp>
    <dsp:sp modelId="{557A515C-EAC7-40CF-ACC1-FCFD56A28061}">
      <dsp:nvSpPr>
        <dsp:cNvPr id="0" name=""/>
        <dsp:cNvSpPr/>
      </dsp:nvSpPr>
      <dsp:spPr>
        <a:xfrm rot="5400000">
          <a:off x="4261604" y="-3210677"/>
          <a:ext cx="972665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0" kern="120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Системная работа с обучающими с низкими результатами успеваемости.</a:t>
          </a:r>
          <a:endParaRPr lang="ru-RU" sz="3000" kern="1200" dirty="0">
            <a:solidFill>
              <a:srgbClr val="0070C0"/>
            </a:solidFill>
            <a:latin typeface="Calibri"/>
            <a:ea typeface="+mn-ea"/>
            <a:cs typeface="+mn-cs"/>
          </a:endParaRPr>
        </a:p>
      </dsp:txBody>
      <dsp:txXfrm rot="-5400000">
        <a:off x="1046935" y="51474"/>
        <a:ext cx="7354521" cy="877701"/>
      </dsp:txXfrm>
    </dsp:sp>
    <dsp:sp modelId="{4B288305-BAB4-4DE2-9FEB-E092B7F610EE}">
      <dsp:nvSpPr>
        <dsp:cNvPr id="0" name=""/>
        <dsp:cNvSpPr/>
      </dsp:nvSpPr>
      <dsp:spPr>
        <a:xfrm rot="5400000">
          <a:off x="-224343" y="1528760"/>
          <a:ext cx="1495622" cy="1046935"/>
        </a:xfrm>
        <a:prstGeom prst="chevr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1827885"/>
        <a:ext cx="1046935" cy="448687"/>
      </dsp:txXfrm>
    </dsp:sp>
    <dsp:sp modelId="{17013ECB-7FC9-45F4-BB71-CF86CAA10DD5}">
      <dsp:nvSpPr>
        <dsp:cNvPr id="0" name=""/>
        <dsp:cNvSpPr/>
      </dsp:nvSpPr>
      <dsp:spPr>
        <a:xfrm rot="5400000">
          <a:off x="4261860" y="-1910507"/>
          <a:ext cx="972154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Содержательный анализ результатов МЦКО в соответствии с формами. </a:t>
          </a:r>
          <a:endParaRPr lang="ru-RU" sz="3000" kern="1200" dirty="0">
            <a:solidFill>
              <a:srgbClr val="0070C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046936" y="1351874"/>
        <a:ext cx="7354546" cy="877240"/>
      </dsp:txXfrm>
    </dsp:sp>
    <dsp:sp modelId="{19A58066-ED9A-43B7-B63A-4F9BA13A0E0E}">
      <dsp:nvSpPr>
        <dsp:cNvPr id="0" name=""/>
        <dsp:cNvSpPr/>
      </dsp:nvSpPr>
      <dsp:spPr>
        <a:xfrm rot="5400000">
          <a:off x="-224343" y="2829186"/>
          <a:ext cx="1495622" cy="1046935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3128311"/>
        <a:ext cx="1046935" cy="448687"/>
      </dsp:txXfrm>
    </dsp:sp>
    <dsp:sp modelId="{89612CE1-DA04-40D5-BDCD-514131C104A5}">
      <dsp:nvSpPr>
        <dsp:cNvPr id="0" name=""/>
        <dsp:cNvSpPr/>
      </dsp:nvSpPr>
      <dsp:spPr>
        <a:xfrm rot="5400000">
          <a:off x="4261860" y="-610081"/>
          <a:ext cx="972154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0" kern="120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Объективность выставления оценок. Критично: разница в 2 и более балла.</a:t>
          </a:r>
          <a:endParaRPr lang="ru-RU" sz="3000" b="0" kern="1200" dirty="0">
            <a:solidFill>
              <a:srgbClr val="0070C0"/>
            </a:solidFill>
            <a:latin typeface="Calibri"/>
            <a:ea typeface="+mn-ea"/>
            <a:cs typeface="+mn-cs"/>
          </a:endParaRPr>
        </a:p>
      </dsp:txBody>
      <dsp:txXfrm rot="-5400000">
        <a:off x="1046936" y="2652300"/>
        <a:ext cx="7354546" cy="877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45982-E9CF-4F1E-94DE-9C686823878F}">
      <dsp:nvSpPr>
        <dsp:cNvPr id="0" name=""/>
        <dsp:cNvSpPr/>
      </dsp:nvSpPr>
      <dsp:spPr>
        <a:xfrm>
          <a:off x="1081925" y="0"/>
          <a:ext cx="6443286" cy="402705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6F604-66B8-4214-9F07-A8FFA1F2E1FB}">
      <dsp:nvSpPr>
        <dsp:cNvPr id="0" name=""/>
        <dsp:cNvSpPr/>
      </dsp:nvSpPr>
      <dsp:spPr>
        <a:xfrm>
          <a:off x="1900222" y="2779472"/>
          <a:ext cx="167525" cy="167525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87C788-7E9C-4A5B-9309-BD36B0E70C04}">
      <dsp:nvSpPr>
        <dsp:cNvPr id="0" name=""/>
        <dsp:cNvSpPr/>
      </dsp:nvSpPr>
      <dsp:spPr>
        <a:xfrm>
          <a:off x="1983985" y="2863235"/>
          <a:ext cx="1501285" cy="1163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68" tIns="0" rIns="0" bIns="0" numCol="1" spcCol="1270" anchor="t" anchorCtr="0">
          <a:noAutofit/>
          <a:sp3d extrusionH="28000" prstMaterial="matte"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2021</a:t>
          </a:r>
          <a:endParaRPr lang="ru-RU" sz="3600" kern="1200" dirty="0"/>
        </a:p>
      </dsp:txBody>
      <dsp:txXfrm>
        <a:off x="1983985" y="2863235"/>
        <a:ext cx="1501285" cy="1163818"/>
      </dsp:txXfrm>
    </dsp:sp>
    <dsp:sp modelId="{38BCD759-7955-4CC2-AC78-A417F02C2AEE}">
      <dsp:nvSpPr>
        <dsp:cNvPr id="0" name=""/>
        <dsp:cNvSpPr/>
      </dsp:nvSpPr>
      <dsp:spPr>
        <a:xfrm>
          <a:off x="3378956" y="1684919"/>
          <a:ext cx="302834" cy="302834"/>
        </a:xfrm>
        <a:prstGeom prst="ellipse">
          <a:avLst/>
        </a:prstGeom>
        <a:solidFill>
          <a:schemeClr val="accent2">
            <a:shade val="50000"/>
            <a:hueOff val="420216"/>
            <a:satOff val="-18717"/>
            <a:lumOff val="3384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E6CB84-8AD6-4875-93E0-267DFBAEA954}">
      <dsp:nvSpPr>
        <dsp:cNvPr id="0" name=""/>
        <dsp:cNvSpPr/>
      </dsp:nvSpPr>
      <dsp:spPr>
        <a:xfrm>
          <a:off x="3530374" y="1836336"/>
          <a:ext cx="1546388" cy="2190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466" tIns="0" rIns="0" bIns="0" numCol="1" spcCol="1270" anchor="t" anchorCtr="0">
          <a:noAutofit/>
          <a:sp3d extrusionH="28000" prstMaterial="matte"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2022</a:t>
          </a:r>
          <a:endParaRPr lang="ru-RU" sz="3600" kern="1200" dirty="0"/>
        </a:p>
      </dsp:txBody>
      <dsp:txXfrm>
        <a:off x="3530374" y="1836336"/>
        <a:ext cx="1546388" cy="2190717"/>
      </dsp:txXfrm>
    </dsp:sp>
    <dsp:sp modelId="{6BAB9D2D-DD1E-4251-B3D0-607AB97E3227}">
      <dsp:nvSpPr>
        <dsp:cNvPr id="0" name=""/>
        <dsp:cNvSpPr/>
      </dsp:nvSpPr>
      <dsp:spPr>
        <a:xfrm>
          <a:off x="5157303" y="1018844"/>
          <a:ext cx="418813" cy="418813"/>
        </a:xfrm>
        <a:prstGeom prst="ellipse">
          <a:avLst/>
        </a:prstGeom>
        <a:solidFill>
          <a:schemeClr val="accent2">
            <a:shade val="50000"/>
            <a:hueOff val="420216"/>
            <a:satOff val="-18717"/>
            <a:lumOff val="3384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D8B7F-EA3F-43D8-B9E7-A8B6AE423D8E}">
      <dsp:nvSpPr>
        <dsp:cNvPr id="0" name=""/>
        <dsp:cNvSpPr/>
      </dsp:nvSpPr>
      <dsp:spPr>
        <a:xfrm>
          <a:off x="5366710" y="1228251"/>
          <a:ext cx="1546388" cy="2798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921" tIns="0" rIns="0" bIns="0" numCol="1" spcCol="1270" anchor="t" anchorCtr="0">
          <a:noAutofit/>
          <a:sp3d extrusionH="28000" prstMaterial="matte"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2023</a:t>
          </a:r>
          <a:endParaRPr lang="ru-RU" sz="3600" kern="1200" dirty="0"/>
        </a:p>
      </dsp:txBody>
      <dsp:txXfrm>
        <a:off x="5366710" y="1228251"/>
        <a:ext cx="1546388" cy="27988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45982-E9CF-4F1E-94DE-9C686823878F}">
      <dsp:nvSpPr>
        <dsp:cNvPr id="0" name=""/>
        <dsp:cNvSpPr/>
      </dsp:nvSpPr>
      <dsp:spPr>
        <a:xfrm>
          <a:off x="1081925" y="0"/>
          <a:ext cx="6443286" cy="402705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6F604-66B8-4214-9F07-A8FFA1F2E1FB}">
      <dsp:nvSpPr>
        <dsp:cNvPr id="0" name=""/>
        <dsp:cNvSpPr/>
      </dsp:nvSpPr>
      <dsp:spPr>
        <a:xfrm>
          <a:off x="1900222" y="2779472"/>
          <a:ext cx="167525" cy="167525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87C788-7E9C-4A5B-9309-BD36B0E70C04}">
      <dsp:nvSpPr>
        <dsp:cNvPr id="0" name=""/>
        <dsp:cNvSpPr/>
      </dsp:nvSpPr>
      <dsp:spPr>
        <a:xfrm>
          <a:off x="1983985" y="2863235"/>
          <a:ext cx="1501285" cy="1163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68" tIns="0" rIns="0" bIns="0" numCol="1" spcCol="1270" anchor="t" anchorCtr="0">
          <a:noAutofit/>
          <a:sp3d extrusionH="28000" prstMaterial="matte"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2021</a:t>
          </a:r>
          <a:endParaRPr lang="ru-RU" sz="3600" kern="1200" dirty="0"/>
        </a:p>
      </dsp:txBody>
      <dsp:txXfrm>
        <a:off x="1983985" y="2863235"/>
        <a:ext cx="1501285" cy="1163818"/>
      </dsp:txXfrm>
    </dsp:sp>
    <dsp:sp modelId="{38BCD759-7955-4CC2-AC78-A417F02C2AEE}">
      <dsp:nvSpPr>
        <dsp:cNvPr id="0" name=""/>
        <dsp:cNvSpPr/>
      </dsp:nvSpPr>
      <dsp:spPr>
        <a:xfrm>
          <a:off x="3378956" y="1684919"/>
          <a:ext cx="302834" cy="302834"/>
        </a:xfrm>
        <a:prstGeom prst="ellipse">
          <a:avLst/>
        </a:prstGeom>
        <a:solidFill>
          <a:schemeClr val="accent2">
            <a:shade val="50000"/>
            <a:hueOff val="420216"/>
            <a:satOff val="-18717"/>
            <a:lumOff val="3384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E6CB84-8AD6-4875-93E0-267DFBAEA954}">
      <dsp:nvSpPr>
        <dsp:cNvPr id="0" name=""/>
        <dsp:cNvSpPr/>
      </dsp:nvSpPr>
      <dsp:spPr>
        <a:xfrm>
          <a:off x="3530374" y="1836336"/>
          <a:ext cx="1546388" cy="2190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466" tIns="0" rIns="0" bIns="0" numCol="1" spcCol="1270" anchor="t" anchorCtr="0">
          <a:noAutofit/>
          <a:sp3d extrusionH="28000" prstMaterial="matte"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2022</a:t>
          </a:r>
          <a:endParaRPr lang="ru-RU" sz="3600" kern="1200" dirty="0"/>
        </a:p>
      </dsp:txBody>
      <dsp:txXfrm>
        <a:off x="3530374" y="1836336"/>
        <a:ext cx="1546388" cy="2190717"/>
      </dsp:txXfrm>
    </dsp:sp>
    <dsp:sp modelId="{6BAB9D2D-DD1E-4251-B3D0-607AB97E3227}">
      <dsp:nvSpPr>
        <dsp:cNvPr id="0" name=""/>
        <dsp:cNvSpPr/>
      </dsp:nvSpPr>
      <dsp:spPr>
        <a:xfrm>
          <a:off x="5157303" y="1018844"/>
          <a:ext cx="418813" cy="418813"/>
        </a:xfrm>
        <a:prstGeom prst="ellipse">
          <a:avLst/>
        </a:prstGeom>
        <a:solidFill>
          <a:schemeClr val="accent2">
            <a:shade val="50000"/>
            <a:hueOff val="420216"/>
            <a:satOff val="-18717"/>
            <a:lumOff val="3384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D8B7F-EA3F-43D8-B9E7-A8B6AE423D8E}">
      <dsp:nvSpPr>
        <dsp:cNvPr id="0" name=""/>
        <dsp:cNvSpPr/>
      </dsp:nvSpPr>
      <dsp:spPr>
        <a:xfrm>
          <a:off x="5366710" y="1228251"/>
          <a:ext cx="1546388" cy="2798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921" tIns="0" rIns="0" bIns="0" numCol="1" spcCol="1270" anchor="t" anchorCtr="0">
          <a:noAutofit/>
          <a:sp3d extrusionH="28000" prstMaterial="matte"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2023</a:t>
          </a:r>
          <a:endParaRPr lang="ru-RU" sz="3600" kern="1200" dirty="0"/>
        </a:p>
      </dsp:txBody>
      <dsp:txXfrm>
        <a:off x="5366710" y="1228251"/>
        <a:ext cx="1546388" cy="27988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45982-E9CF-4F1E-94DE-9C686823878F}">
      <dsp:nvSpPr>
        <dsp:cNvPr id="0" name=""/>
        <dsp:cNvSpPr/>
      </dsp:nvSpPr>
      <dsp:spPr>
        <a:xfrm>
          <a:off x="1081925" y="0"/>
          <a:ext cx="6443286" cy="402705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6F604-66B8-4214-9F07-A8FFA1F2E1FB}">
      <dsp:nvSpPr>
        <dsp:cNvPr id="0" name=""/>
        <dsp:cNvSpPr/>
      </dsp:nvSpPr>
      <dsp:spPr>
        <a:xfrm>
          <a:off x="1900222" y="2779472"/>
          <a:ext cx="167525" cy="167525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87C788-7E9C-4A5B-9309-BD36B0E70C04}">
      <dsp:nvSpPr>
        <dsp:cNvPr id="0" name=""/>
        <dsp:cNvSpPr/>
      </dsp:nvSpPr>
      <dsp:spPr>
        <a:xfrm>
          <a:off x="1983985" y="2863235"/>
          <a:ext cx="1501285" cy="1163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68" tIns="0" rIns="0" bIns="0" numCol="1" spcCol="1270" anchor="t" anchorCtr="0">
          <a:noAutofit/>
          <a:sp3d extrusionH="28000" prstMaterial="matte"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2021</a:t>
          </a:r>
          <a:endParaRPr lang="ru-RU" sz="3600" kern="1200" dirty="0"/>
        </a:p>
      </dsp:txBody>
      <dsp:txXfrm>
        <a:off x="1983985" y="2863235"/>
        <a:ext cx="1501285" cy="1163818"/>
      </dsp:txXfrm>
    </dsp:sp>
    <dsp:sp modelId="{38BCD759-7955-4CC2-AC78-A417F02C2AEE}">
      <dsp:nvSpPr>
        <dsp:cNvPr id="0" name=""/>
        <dsp:cNvSpPr/>
      </dsp:nvSpPr>
      <dsp:spPr>
        <a:xfrm>
          <a:off x="3378956" y="1684919"/>
          <a:ext cx="302834" cy="302834"/>
        </a:xfrm>
        <a:prstGeom prst="ellipse">
          <a:avLst/>
        </a:prstGeom>
        <a:solidFill>
          <a:schemeClr val="accent2">
            <a:shade val="50000"/>
            <a:hueOff val="420216"/>
            <a:satOff val="-18717"/>
            <a:lumOff val="3384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E6CB84-8AD6-4875-93E0-267DFBAEA954}">
      <dsp:nvSpPr>
        <dsp:cNvPr id="0" name=""/>
        <dsp:cNvSpPr/>
      </dsp:nvSpPr>
      <dsp:spPr>
        <a:xfrm>
          <a:off x="3530374" y="1836336"/>
          <a:ext cx="1546388" cy="2190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466" tIns="0" rIns="0" bIns="0" numCol="1" spcCol="1270" anchor="t" anchorCtr="0">
          <a:noAutofit/>
          <a:sp3d extrusionH="28000" prstMaterial="matte"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2022</a:t>
          </a:r>
          <a:endParaRPr lang="ru-RU" sz="3600" kern="1200" dirty="0"/>
        </a:p>
      </dsp:txBody>
      <dsp:txXfrm>
        <a:off x="3530374" y="1836336"/>
        <a:ext cx="1546388" cy="2190717"/>
      </dsp:txXfrm>
    </dsp:sp>
    <dsp:sp modelId="{6BAB9D2D-DD1E-4251-B3D0-607AB97E3227}">
      <dsp:nvSpPr>
        <dsp:cNvPr id="0" name=""/>
        <dsp:cNvSpPr/>
      </dsp:nvSpPr>
      <dsp:spPr>
        <a:xfrm>
          <a:off x="5157303" y="1018844"/>
          <a:ext cx="418813" cy="418813"/>
        </a:xfrm>
        <a:prstGeom prst="ellipse">
          <a:avLst/>
        </a:prstGeom>
        <a:solidFill>
          <a:schemeClr val="accent2">
            <a:shade val="50000"/>
            <a:hueOff val="420216"/>
            <a:satOff val="-18717"/>
            <a:lumOff val="3384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D8B7F-EA3F-43D8-B9E7-A8B6AE423D8E}">
      <dsp:nvSpPr>
        <dsp:cNvPr id="0" name=""/>
        <dsp:cNvSpPr/>
      </dsp:nvSpPr>
      <dsp:spPr>
        <a:xfrm>
          <a:off x="5366710" y="1228251"/>
          <a:ext cx="1546388" cy="2798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921" tIns="0" rIns="0" bIns="0" numCol="1" spcCol="1270" anchor="t" anchorCtr="0">
          <a:noAutofit/>
          <a:sp3d extrusionH="28000" prstMaterial="matte"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2023</a:t>
          </a:r>
          <a:endParaRPr lang="ru-RU" sz="3600" kern="1200" dirty="0"/>
        </a:p>
      </dsp:txBody>
      <dsp:txXfrm>
        <a:off x="5366710" y="1228251"/>
        <a:ext cx="1546388" cy="27988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45982-E9CF-4F1E-94DE-9C686823878F}">
      <dsp:nvSpPr>
        <dsp:cNvPr id="0" name=""/>
        <dsp:cNvSpPr/>
      </dsp:nvSpPr>
      <dsp:spPr>
        <a:xfrm>
          <a:off x="1081925" y="0"/>
          <a:ext cx="6443286" cy="402705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6F604-66B8-4214-9F07-A8FFA1F2E1FB}">
      <dsp:nvSpPr>
        <dsp:cNvPr id="0" name=""/>
        <dsp:cNvSpPr/>
      </dsp:nvSpPr>
      <dsp:spPr>
        <a:xfrm>
          <a:off x="1900222" y="2779472"/>
          <a:ext cx="167525" cy="167525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87C788-7E9C-4A5B-9309-BD36B0E70C04}">
      <dsp:nvSpPr>
        <dsp:cNvPr id="0" name=""/>
        <dsp:cNvSpPr/>
      </dsp:nvSpPr>
      <dsp:spPr>
        <a:xfrm>
          <a:off x="1983985" y="2863235"/>
          <a:ext cx="1501285" cy="1163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68" tIns="0" rIns="0" bIns="0" numCol="1" spcCol="1270" anchor="t" anchorCtr="0">
          <a:noAutofit/>
          <a:sp3d extrusionH="28000" prstMaterial="matte"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2021</a:t>
          </a:r>
          <a:endParaRPr lang="ru-RU" sz="3600" kern="1200" dirty="0"/>
        </a:p>
      </dsp:txBody>
      <dsp:txXfrm>
        <a:off x="1983985" y="2863235"/>
        <a:ext cx="1501285" cy="1163818"/>
      </dsp:txXfrm>
    </dsp:sp>
    <dsp:sp modelId="{38BCD759-7955-4CC2-AC78-A417F02C2AEE}">
      <dsp:nvSpPr>
        <dsp:cNvPr id="0" name=""/>
        <dsp:cNvSpPr/>
      </dsp:nvSpPr>
      <dsp:spPr>
        <a:xfrm>
          <a:off x="3378956" y="1684919"/>
          <a:ext cx="302834" cy="302834"/>
        </a:xfrm>
        <a:prstGeom prst="ellipse">
          <a:avLst/>
        </a:prstGeom>
        <a:solidFill>
          <a:schemeClr val="accent2">
            <a:shade val="50000"/>
            <a:hueOff val="420216"/>
            <a:satOff val="-18717"/>
            <a:lumOff val="3384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E6CB84-8AD6-4875-93E0-267DFBAEA954}">
      <dsp:nvSpPr>
        <dsp:cNvPr id="0" name=""/>
        <dsp:cNvSpPr/>
      </dsp:nvSpPr>
      <dsp:spPr>
        <a:xfrm>
          <a:off x="3530374" y="1836336"/>
          <a:ext cx="1546388" cy="2190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466" tIns="0" rIns="0" bIns="0" numCol="1" spcCol="1270" anchor="t" anchorCtr="0">
          <a:noAutofit/>
          <a:sp3d extrusionH="28000" prstMaterial="matte"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2022</a:t>
          </a:r>
          <a:endParaRPr lang="ru-RU" sz="3600" kern="1200" dirty="0"/>
        </a:p>
      </dsp:txBody>
      <dsp:txXfrm>
        <a:off x="3530374" y="1836336"/>
        <a:ext cx="1546388" cy="2190717"/>
      </dsp:txXfrm>
    </dsp:sp>
    <dsp:sp modelId="{6BAB9D2D-DD1E-4251-B3D0-607AB97E3227}">
      <dsp:nvSpPr>
        <dsp:cNvPr id="0" name=""/>
        <dsp:cNvSpPr/>
      </dsp:nvSpPr>
      <dsp:spPr>
        <a:xfrm>
          <a:off x="5157303" y="1018844"/>
          <a:ext cx="418813" cy="418813"/>
        </a:xfrm>
        <a:prstGeom prst="ellipse">
          <a:avLst/>
        </a:prstGeom>
        <a:solidFill>
          <a:schemeClr val="accent2">
            <a:shade val="50000"/>
            <a:hueOff val="420216"/>
            <a:satOff val="-18717"/>
            <a:lumOff val="3384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D8B7F-EA3F-43D8-B9E7-A8B6AE423D8E}">
      <dsp:nvSpPr>
        <dsp:cNvPr id="0" name=""/>
        <dsp:cNvSpPr/>
      </dsp:nvSpPr>
      <dsp:spPr>
        <a:xfrm>
          <a:off x="5366710" y="1228251"/>
          <a:ext cx="1546388" cy="2798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921" tIns="0" rIns="0" bIns="0" numCol="1" spcCol="1270" anchor="t" anchorCtr="0">
          <a:noAutofit/>
          <a:sp3d extrusionH="28000" prstMaterial="matte"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2023</a:t>
          </a:r>
          <a:endParaRPr lang="ru-RU" sz="3600" kern="1200" dirty="0"/>
        </a:p>
      </dsp:txBody>
      <dsp:txXfrm>
        <a:off x="5366710" y="1228251"/>
        <a:ext cx="1546388" cy="27988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45982-E9CF-4F1E-94DE-9C686823878F}">
      <dsp:nvSpPr>
        <dsp:cNvPr id="0" name=""/>
        <dsp:cNvSpPr/>
      </dsp:nvSpPr>
      <dsp:spPr>
        <a:xfrm>
          <a:off x="1081925" y="0"/>
          <a:ext cx="6443286" cy="402705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6F604-66B8-4214-9F07-A8FFA1F2E1FB}">
      <dsp:nvSpPr>
        <dsp:cNvPr id="0" name=""/>
        <dsp:cNvSpPr/>
      </dsp:nvSpPr>
      <dsp:spPr>
        <a:xfrm>
          <a:off x="1900222" y="2779472"/>
          <a:ext cx="167525" cy="167525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87C788-7E9C-4A5B-9309-BD36B0E70C04}">
      <dsp:nvSpPr>
        <dsp:cNvPr id="0" name=""/>
        <dsp:cNvSpPr/>
      </dsp:nvSpPr>
      <dsp:spPr>
        <a:xfrm>
          <a:off x="1983985" y="2863235"/>
          <a:ext cx="1501285" cy="1163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68" tIns="0" rIns="0" bIns="0" numCol="1" spcCol="1270" anchor="t" anchorCtr="0">
          <a:noAutofit/>
          <a:sp3d extrusionH="28000" prstMaterial="matte"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2021</a:t>
          </a:r>
          <a:endParaRPr lang="ru-RU" sz="3600" kern="1200" dirty="0"/>
        </a:p>
      </dsp:txBody>
      <dsp:txXfrm>
        <a:off x="1983985" y="2863235"/>
        <a:ext cx="1501285" cy="1163818"/>
      </dsp:txXfrm>
    </dsp:sp>
    <dsp:sp modelId="{38BCD759-7955-4CC2-AC78-A417F02C2AEE}">
      <dsp:nvSpPr>
        <dsp:cNvPr id="0" name=""/>
        <dsp:cNvSpPr/>
      </dsp:nvSpPr>
      <dsp:spPr>
        <a:xfrm>
          <a:off x="3378956" y="1684919"/>
          <a:ext cx="302834" cy="302834"/>
        </a:xfrm>
        <a:prstGeom prst="ellipse">
          <a:avLst/>
        </a:prstGeom>
        <a:solidFill>
          <a:schemeClr val="accent2">
            <a:shade val="50000"/>
            <a:hueOff val="420216"/>
            <a:satOff val="-18717"/>
            <a:lumOff val="3384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E6CB84-8AD6-4875-93E0-267DFBAEA954}">
      <dsp:nvSpPr>
        <dsp:cNvPr id="0" name=""/>
        <dsp:cNvSpPr/>
      </dsp:nvSpPr>
      <dsp:spPr>
        <a:xfrm>
          <a:off x="3530374" y="1836336"/>
          <a:ext cx="1546388" cy="2190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466" tIns="0" rIns="0" bIns="0" numCol="1" spcCol="1270" anchor="t" anchorCtr="0">
          <a:noAutofit/>
          <a:sp3d extrusionH="28000" prstMaterial="matte"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2022</a:t>
          </a:r>
          <a:endParaRPr lang="ru-RU" sz="3600" kern="1200" dirty="0"/>
        </a:p>
      </dsp:txBody>
      <dsp:txXfrm>
        <a:off x="3530374" y="1836336"/>
        <a:ext cx="1546388" cy="2190717"/>
      </dsp:txXfrm>
    </dsp:sp>
    <dsp:sp modelId="{6BAB9D2D-DD1E-4251-B3D0-607AB97E3227}">
      <dsp:nvSpPr>
        <dsp:cNvPr id="0" name=""/>
        <dsp:cNvSpPr/>
      </dsp:nvSpPr>
      <dsp:spPr>
        <a:xfrm>
          <a:off x="5157303" y="1018844"/>
          <a:ext cx="418813" cy="418813"/>
        </a:xfrm>
        <a:prstGeom prst="ellipse">
          <a:avLst/>
        </a:prstGeom>
        <a:solidFill>
          <a:schemeClr val="accent2">
            <a:shade val="50000"/>
            <a:hueOff val="420216"/>
            <a:satOff val="-18717"/>
            <a:lumOff val="3384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D8B7F-EA3F-43D8-B9E7-A8B6AE423D8E}">
      <dsp:nvSpPr>
        <dsp:cNvPr id="0" name=""/>
        <dsp:cNvSpPr/>
      </dsp:nvSpPr>
      <dsp:spPr>
        <a:xfrm>
          <a:off x="5366710" y="1228251"/>
          <a:ext cx="1546388" cy="2798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921" tIns="0" rIns="0" bIns="0" numCol="1" spcCol="1270" anchor="t" anchorCtr="0">
          <a:noAutofit/>
          <a:sp3d extrusionH="28000" prstMaterial="matte"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2023</a:t>
          </a:r>
          <a:endParaRPr lang="ru-RU" sz="3600" kern="1200" dirty="0"/>
        </a:p>
      </dsp:txBody>
      <dsp:txXfrm>
        <a:off x="5366710" y="1228251"/>
        <a:ext cx="1546388" cy="27988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45982-E9CF-4F1E-94DE-9C686823878F}">
      <dsp:nvSpPr>
        <dsp:cNvPr id="0" name=""/>
        <dsp:cNvSpPr/>
      </dsp:nvSpPr>
      <dsp:spPr>
        <a:xfrm>
          <a:off x="1081925" y="0"/>
          <a:ext cx="6443286" cy="402705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6F604-66B8-4214-9F07-A8FFA1F2E1FB}">
      <dsp:nvSpPr>
        <dsp:cNvPr id="0" name=""/>
        <dsp:cNvSpPr/>
      </dsp:nvSpPr>
      <dsp:spPr>
        <a:xfrm>
          <a:off x="1900222" y="2779472"/>
          <a:ext cx="167525" cy="167525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87C788-7E9C-4A5B-9309-BD36B0E70C04}">
      <dsp:nvSpPr>
        <dsp:cNvPr id="0" name=""/>
        <dsp:cNvSpPr/>
      </dsp:nvSpPr>
      <dsp:spPr>
        <a:xfrm>
          <a:off x="1983985" y="2863235"/>
          <a:ext cx="1501285" cy="1163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68" tIns="0" rIns="0" bIns="0" numCol="1" spcCol="1270" anchor="t" anchorCtr="0">
          <a:noAutofit/>
          <a:sp3d extrusionH="28000" prstMaterial="matte"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2021</a:t>
          </a:r>
          <a:endParaRPr lang="ru-RU" sz="3600" kern="1200" dirty="0"/>
        </a:p>
      </dsp:txBody>
      <dsp:txXfrm>
        <a:off x="1983985" y="2863235"/>
        <a:ext cx="1501285" cy="1163818"/>
      </dsp:txXfrm>
    </dsp:sp>
    <dsp:sp modelId="{38BCD759-7955-4CC2-AC78-A417F02C2AEE}">
      <dsp:nvSpPr>
        <dsp:cNvPr id="0" name=""/>
        <dsp:cNvSpPr/>
      </dsp:nvSpPr>
      <dsp:spPr>
        <a:xfrm>
          <a:off x="3378956" y="1684919"/>
          <a:ext cx="302834" cy="302834"/>
        </a:xfrm>
        <a:prstGeom prst="ellipse">
          <a:avLst/>
        </a:prstGeom>
        <a:solidFill>
          <a:schemeClr val="accent2">
            <a:shade val="50000"/>
            <a:hueOff val="420216"/>
            <a:satOff val="-18717"/>
            <a:lumOff val="3384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E6CB84-8AD6-4875-93E0-267DFBAEA954}">
      <dsp:nvSpPr>
        <dsp:cNvPr id="0" name=""/>
        <dsp:cNvSpPr/>
      </dsp:nvSpPr>
      <dsp:spPr>
        <a:xfrm>
          <a:off x="3530374" y="1836336"/>
          <a:ext cx="1546388" cy="2190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466" tIns="0" rIns="0" bIns="0" numCol="1" spcCol="1270" anchor="t" anchorCtr="0">
          <a:noAutofit/>
          <a:sp3d extrusionH="28000" prstMaterial="matte"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2022</a:t>
          </a:r>
          <a:endParaRPr lang="ru-RU" sz="3600" kern="1200" dirty="0"/>
        </a:p>
      </dsp:txBody>
      <dsp:txXfrm>
        <a:off x="3530374" y="1836336"/>
        <a:ext cx="1546388" cy="2190717"/>
      </dsp:txXfrm>
    </dsp:sp>
    <dsp:sp modelId="{6BAB9D2D-DD1E-4251-B3D0-607AB97E3227}">
      <dsp:nvSpPr>
        <dsp:cNvPr id="0" name=""/>
        <dsp:cNvSpPr/>
      </dsp:nvSpPr>
      <dsp:spPr>
        <a:xfrm>
          <a:off x="5157303" y="1018844"/>
          <a:ext cx="418813" cy="418813"/>
        </a:xfrm>
        <a:prstGeom prst="ellipse">
          <a:avLst/>
        </a:prstGeom>
        <a:solidFill>
          <a:schemeClr val="accent2">
            <a:shade val="50000"/>
            <a:hueOff val="420216"/>
            <a:satOff val="-18717"/>
            <a:lumOff val="3384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D8B7F-EA3F-43D8-B9E7-A8B6AE423D8E}">
      <dsp:nvSpPr>
        <dsp:cNvPr id="0" name=""/>
        <dsp:cNvSpPr/>
      </dsp:nvSpPr>
      <dsp:spPr>
        <a:xfrm>
          <a:off x="5366710" y="1228251"/>
          <a:ext cx="1546388" cy="2798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921" tIns="0" rIns="0" bIns="0" numCol="1" spcCol="1270" anchor="t" anchorCtr="0">
          <a:noAutofit/>
          <a:sp3d extrusionH="28000" prstMaterial="matte"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2023</a:t>
          </a:r>
          <a:endParaRPr lang="ru-RU" sz="3600" kern="1200" dirty="0"/>
        </a:p>
      </dsp:txBody>
      <dsp:txXfrm>
        <a:off x="5366710" y="1228251"/>
        <a:ext cx="1546388" cy="2798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938472" y="-8467"/>
              <a:ext cx="2250353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938472" y="-8467"/>
              <a:ext cx="225352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107351" y="3048000"/>
              <a:ext cx="2084649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107351" y="-8467"/>
              <a:ext cx="208147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rgbClr val="005D0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rgbClr val="007A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Овал 19"/>
          <p:cNvSpPr/>
          <p:nvPr userDrawn="1"/>
        </p:nvSpPr>
        <p:spPr>
          <a:xfrm>
            <a:off x="10760041" y="89785"/>
            <a:ext cx="1320342" cy="13798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51" y="102665"/>
            <a:ext cx="2555345" cy="13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3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rgbClr val="00BEF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1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rgbClr val="00BEF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39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00BEF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120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00BEFD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4761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76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BEFD"/>
                </a:solidFill>
              </a:defRPr>
            </a:lvl1pPr>
            <a:lvl2pPr>
              <a:defRPr>
                <a:solidFill>
                  <a:srgbClr val="00BEFD"/>
                </a:solidFill>
              </a:defRPr>
            </a:lvl2pPr>
            <a:lvl3pPr>
              <a:defRPr>
                <a:solidFill>
                  <a:srgbClr val="00BEFD"/>
                </a:solidFill>
              </a:defRPr>
            </a:lvl3pPr>
            <a:lvl4pPr>
              <a:defRPr>
                <a:solidFill>
                  <a:srgbClr val="00BEFD"/>
                </a:solidFill>
              </a:defRPr>
            </a:lvl4pPr>
            <a:lvl5pPr>
              <a:defRPr>
                <a:solidFill>
                  <a:srgbClr val="00BEFD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95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>
            <a:lvl1pPr>
              <a:defRPr>
                <a:solidFill>
                  <a:srgbClr val="00BEFD"/>
                </a:solidFill>
              </a:defRPr>
            </a:lvl1pPr>
            <a:lvl2pPr>
              <a:defRPr>
                <a:solidFill>
                  <a:srgbClr val="00BEFD"/>
                </a:solidFill>
              </a:defRPr>
            </a:lvl2pPr>
            <a:lvl3pPr>
              <a:defRPr>
                <a:solidFill>
                  <a:srgbClr val="00BEFD"/>
                </a:solidFill>
              </a:defRPr>
            </a:lvl3pPr>
            <a:lvl4pPr>
              <a:defRPr>
                <a:solidFill>
                  <a:srgbClr val="00BEFD"/>
                </a:solidFill>
              </a:defRPr>
            </a:lvl4pPr>
            <a:lvl5pPr>
              <a:defRPr>
                <a:solidFill>
                  <a:srgbClr val="00BEFD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339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88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rgbClr val="00BEF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91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solidFill>
                  <a:srgbClr val="00BEFD"/>
                </a:solidFill>
              </a:defRPr>
            </a:lvl1pPr>
            <a:lvl2pPr>
              <a:defRPr>
                <a:solidFill>
                  <a:srgbClr val="00BEFD"/>
                </a:solidFill>
              </a:defRPr>
            </a:lvl2pPr>
            <a:lvl3pPr>
              <a:defRPr>
                <a:solidFill>
                  <a:srgbClr val="00BEFD"/>
                </a:solidFill>
              </a:defRPr>
            </a:lvl3pPr>
            <a:lvl4pPr>
              <a:defRPr>
                <a:solidFill>
                  <a:srgbClr val="00BEFD"/>
                </a:solidFill>
              </a:defRPr>
            </a:lvl4pPr>
            <a:lvl5pPr>
              <a:defRPr>
                <a:solidFill>
                  <a:srgbClr val="00BEFD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solidFill>
                  <a:srgbClr val="00BEFD"/>
                </a:solidFill>
              </a:defRPr>
            </a:lvl1pPr>
            <a:lvl2pPr>
              <a:defRPr>
                <a:solidFill>
                  <a:srgbClr val="00BEFD"/>
                </a:solidFill>
              </a:defRPr>
            </a:lvl2pPr>
            <a:lvl3pPr>
              <a:defRPr>
                <a:solidFill>
                  <a:srgbClr val="00BEFD"/>
                </a:solidFill>
              </a:defRPr>
            </a:lvl3pPr>
            <a:lvl4pPr>
              <a:defRPr>
                <a:solidFill>
                  <a:srgbClr val="00BEFD"/>
                </a:solidFill>
              </a:defRPr>
            </a:lvl4pPr>
            <a:lvl5pPr>
              <a:defRPr>
                <a:solidFill>
                  <a:srgbClr val="00BEFD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59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BEF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>
            <a:lvl1pPr>
              <a:defRPr>
                <a:solidFill>
                  <a:srgbClr val="00BEFD"/>
                </a:solidFill>
              </a:defRPr>
            </a:lvl1pPr>
            <a:lvl2pPr>
              <a:defRPr>
                <a:solidFill>
                  <a:srgbClr val="00BEFD"/>
                </a:solidFill>
              </a:defRPr>
            </a:lvl2pPr>
            <a:lvl3pPr>
              <a:defRPr>
                <a:solidFill>
                  <a:srgbClr val="00BEFD"/>
                </a:solidFill>
              </a:defRPr>
            </a:lvl3pPr>
            <a:lvl4pPr>
              <a:defRPr>
                <a:solidFill>
                  <a:srgbClr val="00BEFD"/>
                </a:solidFill>
              </a:defRPr>
            </a:lvl4pPr>
            <a:lvl5pPr>
              <a:defRPr>
                <a:solidFill>
                  <a:srgbClr val="00BEFD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BEF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>
            <a:lvl1pPr>
              <a:defRPr>
                <a:solidFill>
                  <a:srgbClr val="00BEFD"/>
                </a:solidFill>
              </a:defRPr>
            </a:lvl1pPr>
            <a:lvl2pPr>
              <a:defRPr>
                <a:solidFill>
                  <a:srgbClr val="00BEFD"/>
                </a:solidFill>
              </a:defRPr>
            </a:lvl2pPr>
            <a:lvl3pPr>
              <a:defRPr>
                <a:solidFill>
                  <a:srgbClr val="00BEFD"/>
                </a:solidFill>
              </a:defRPr>
            </a:lvl3pPr>
            <a:lvl4pPr>
              <a:defRPr>
                <a:solidFill>
                  <a:srgbClr val="00BEFD"/>
                </a:solidFill>
              </a:defRPr>
            </a:lvl4pPr>
            <a:lvl5pPr>
              <a:defRPr>
                <a:solidFill>
                  <a:srgbClr val="00BEFD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0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65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48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>
            <a:lvl1pPr>
              <a:defRPr>
                <a:solidFill>
                  <a:srgbClr val="00BEFD"/>
                </a:solidFill>
              </a:defRPr>
            </a:lvl1pPr>
            <a:lvl2pPr>
              <a:defRPr>
                <a:solidFill>
                  <a:srgbClr val="00BEFD"/>
                </a:solidFill>
              </a:defRPr>
            </a:lvl2pPr>
            <a:lvl3pPr>
              <a:defRPr>
                <a:solidFill>
                  <a:srgbClr val="00BEFD"/>
                </a:solidFill>
              </a:defRPr>
            </a:lvl3pPr>
            <a:lvl4pPr>
              <a:defRPr>
                <a:solidFill>
                  <a:srgbClr val="00BEFD"/>
                </a:solidFill>
              </a:defRPr>
            </a:lvl4pPr>
            <a:lvl5pPr>
              <a:defRPr>
                <a:solidFill>
                  <a:srgbClr val="00BEFD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129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536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10089263" y="-8467"/>
              <a:ext cx="2099562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878096" y="-8467"/>
              <a:ext cx="231390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10095492" y="3048000"/>
              <a:ext cx="209650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10251582" y="-8467"/>
              <a:ext cx="1937243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1183235" y="-8467"/>
              <a:ext cx="1005589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F23B8-54E1-4E8B-8724-5DB311A313E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вал 8"/>
          <p:cNvSpPr/>
          <p:nvPr userDrawn="1"/>
        </p:nvSpPr>
        <p:spPr>
          <a:xfrm>
            <a:off x="10760041" y="89785"/>
            <a:ext cx="1320342" cy="13798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51" y="102665"/>
            <a:ext cx="2555345" cy="13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5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5D09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67656" y="3169185"/>
            <a:ext cx="7611168" cy="1440160"/>
          </a:xfrm>
          <a:prstGeom prst="rect">
            <a:avLst/>
          </a:prstGeom>
        </p:spPr>
        <p:txBody>
          <a:bodyPr vert="horz" lIns="91438" tIns="45720" rIns="91438" bIns="9144" rtlCol="0" anchor="b">
            <a:noAutofit/>
          </a:bodyPr>
          <a:lstStyle>
            <a:lvl1pPr algn="l" defTabSz="914386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Августовский педагогический совет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31.08.2023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ОГЭ. Выпускники получившие «2»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636" y="4945509"/>
            <a:ext cx="1718226" cy="171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609266"/>
              </p:ext>
            </p:extLst>
          </p:nvPr>
        </p:nvGraphicFramePr>
        <p:xfrm>
          <a:off x="1047147" y="1180537"/>
          <a:ext cx="3505200" cy="9982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227761980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017127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977594884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Русский язык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43024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 2022-2023,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9431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98425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089399"/>
              </p:ext>
            </p:extLst>
          </p:nvPr>
        </p:nvGraphicFramePr>
        <p:xfrm>
          <a:off x="5556087" y="1175626"/>
          <a:ext cx="3505200" cy="9982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111838236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4529056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029409749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Математика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9400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 2022-2023,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871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4148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777215"/>
              </p:ext>
            </p:extLst>
          </p:nvPr>
        </p:nvGraphicFramePr>
        <p:xfrm>
          <a:off x="1047147" y="2705559"/>
          <a:ext cx="3505200" cy="9982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219045763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418709712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443897085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Физика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244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 2022-2023,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7217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670749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003816"/>
              </p:ext>
            </p:extLst>
          </p:nvPr>
        </p:nvGraphicFramePr>
        <p:xfrm>
          <a:off x="5556087" y="2705559"/>
          <a:ext cx="3505200" cy="9982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301924919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135950215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300655356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Химия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2686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 2022-2023,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4722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637116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270247"/>
              </p:ext>
            </p:extLst>
          </p:nvPr>
        </p:nvGraphicFramePr>
        <p:xfrm>
          <a:off x="1047147" y="4230581"/>
          <a:ext cx="3505200" cy="9982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1595858595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50209270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49724738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Информатика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698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 2022-2023,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4773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134016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67977"/>
              </p:ext>
            </p:extLst>
          </p:nvPr>
        </p:nvGraphicFramePr>
        <p:xfrm>
          <a:off x="5556087" y="4223004"/>
          <a:ext cx="3505200" cy="9982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33331605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20243971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512029154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Биология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8143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 2022-2023,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829167"/>
                  </a:ext>
                </a:extLst>
              </a:tr>
              <a:tr h="152178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854078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924790" y="5516624"/>
            <a:ext cx="6974117" cy="11471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rebuchet MS" panose="020B0603020202020204"/>
              </a:rPr>
              <a:t>Положительная динамика по сравнению с 2022 годом.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ОГЭ. Выпускники получившие «2»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204" y="5048872"/>
            <a:ext cx="1718226" cy="171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095401"/>
              </p:ext>
            </p:extLst>
          </p:nvPr>
        </p:nvGraphicFramePr>
        <p:xfrm>
          <a:off x="1056291" y="1175626"/>
          <a:ext cx="3505200" cy="9982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190542871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79509713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432997018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История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428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 2022-2023,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6137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372287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540180"/>
              </p:ext>
            </p:extLst>
          </p:nvPr>
        </p:nvGraphicFramePr>
        <p:xfrm>
          <a:off x="5465387" y="1175626"/>
          <a:ext cx="3752505" cy="1014480"/>
        </p:xfrm>
        <a:graphic>
          <a:graphicData uri="http://schemas.openxmlformats.org/drawingml/2006/table">
            <a:tbl>
              <a:tblPr/>
              <a:tblGrid>
                <a:gridCol w="1250835">
                  <a:extLst>
                    <a:ext uri="{9D8B030D-6E8A-4147-A177-3AD203B41FA5}">
                      <a16:colId xmlns:a16="http://schemas.microsoft.com/office/drawing/2014/main" val="342252579"/>
                    </a:ext>
                  </a:extLst>
                </a:gridCol>
                <a:gridCol w="1250835">
                  <a:extLst>
                    <a:ext uri="{9D8B030D-6E8A-4147-A177-3AD203B41FA5}">
                      <a16:colId xmlns:a16="http://schemas.microsoft.com/office/drawing/2014/main" val="2137948413"/>
                    </a:ext>
                  </a:extLst>
                </a:gridCol>
                <a:gridCol w="1250835">
                  <a:extLst>
                    <a:ext uri="{9D8B030D-6E8A-4147-A177-3AD203B41FA5}">
                      <a16:colId xmlns:a16="http://schemas.microsoft.com/office/drawing/2014/main" val="3448354752"/>
                    </a:ext>
                  </a:extLst>
                </a:gridCol>
              </a:tblGrid>
              <a:tr h="26772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География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457997"/>
                  </a:ext>
                </a:extLst>
              </a:tr>
              <a:tr h="4844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 2022-2023,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60863"/>
                  </a:ext>
                </a:extLst>
              </a:tr>
              <a:tr h="24224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851062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64342"/>
              </p:ext>
            </p:extLst>
          </p:nvPr>
        </p:nvGraphicFramePr>
        <p:xfrm>
          <a:off x="1056291" y="2695737"/>
          <a:ext cx="3505200" cy="9982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117421321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13115688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163255740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Обществознание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138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 2022-2023,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7185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334366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453543"/>
              </p:ext>
            </p:extLst>
          </p:nvPr>
        </p:nvGraphicFramePr>
        <p:xfrm>
          <a:off x="5465387" y="2695737"/>
          <a:ext cx="3505200" cy="9982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126215523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95059025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067023984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Литература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57536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 2022-2023,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2193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14206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848194"/>
              </p:ext>
            </p:extLst>
          </p:nvPr>
        </p:nvGraphicFramePr>
        <p:xfrm>
          <a:off x="3318741" y="4199588"/>
          <a:ext cx="3505200" cy="9982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281809622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93124827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776638314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Английский язык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2440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 2022-2023,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0641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983657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924790" y="5516624"/>
            <a:ext cx="6974117" cy="11471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rebuchet MS" panose="020B0603020202020204"/>
              </a:rPr>
              <a:t>Положительная динамика по сравнению с 2022 годом.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0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ОГЭ. Выполнение заданий развернутой части</a:t>
            </a:r>
            <a:endParaRPr kumimoji="0" lang="ru-RU" sz="20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492" y="5048872"/>
            <a:ext cx="1718226" cy="171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924790" y="5516624"/>
            <a:ext cx="6974117" cy="11471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Положительная динамика по сравнению с 2022 годом.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0515"/>
              </p:ext>
            </p:extLst>
          </p:nvPr>
        </p:nvGraphicFramePr>
        <p:xfrm>
          <a:off x="924790" y="1010634"/>
          <a:ext cx="3505200" cy="9982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378960155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7795934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22093902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Русский язык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8311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 2022-2023,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383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673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117997"/>
              </p:ext>
            </p:extLst>
          </p:nvPr>
        </p:nvGraphicFramePr>
        <p:xfrm>
          <a:off x="5317395" y="1010634"/>
          <a:ext cx="3505200" cy="9982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54135220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84735471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79915081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Математика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85893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 2022-2023,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6592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428171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109805"/>
              </p:ext>
            </p:extLst>
          </p:nvPr>
        </p:nvGraphicFramePr>
        <p:xfrm>
          <a:off x="5336791" y="2523990"/>
          <a:ext cx="3505200" cy="9982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2353960225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78890139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3024573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Химия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7476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 2022-2023,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0195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092163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68950"/>
              </p:ext>
            </p:extLst>
          </p:nvPr>
        </p:nvGraphicFramePr>
        <p:xfrm>
          <a:off x="924790" y="2523990"/>
          <a:ext cx="3505200" cy="9982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56285395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75688653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003692221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Физика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89309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 2022-2023,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457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226173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91400"/>
              </p:ext>
            </p:extLst>
          </p:nvPr>
        </p:nvGraphicFramePr>
        <p:xfrm>
          <a:off x="924790" y="4157467"/>
          <a:ext cx="3505200" cy="9982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21928811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27711320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377901976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Информатика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14118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 2022-2023,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6681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989634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909726"/>
              </p:ext>
            </p:extLst>
          </p:nvPr>
        </p:nvGraphicFramePr>
        <p:xfrm>
          <a:off x="5336791" y="4157467"/>
          <a:ext cx="3505200" cy="9982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32619388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53926576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296931353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Биология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16466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 2022-2023,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9621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116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42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ОГЭ. Выполнение заданий развернутой части</a:t>
            </a:r>
            <a:endParaRPr kumimoji="0" lang="ru-RU" sz="20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356" y="4982623"/>
            <a:ext cx="1718226" cy="171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924790" y="5516624"/>
            <a:ext cx="6974117" cy="11471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Положительная динамика по сравнению с 2022 годом.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065187"/>
              </p:ext>
            </p:extLst>
          </p:nvPr>
        </p:nvGraphicFramePr>
        <p:xfrm>
          <a:off x="988798" y="1175626"/>
          <a:ext cx="3505200" cy="9982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97324654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89507383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016303801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История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93922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 2022-2023,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7149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567172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716772"/>
              </p:ext>
            </p:extLst>
          </p:nvPr>
        </p:nvGraphicFramePr>
        <p:xfrm>
          <a:off x="5408835" y="1175626"/>
          <a:ext cx="3505200" cy="9982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8587004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37564383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933115971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География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60572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 2022-2023,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3033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387156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767949"/>
              </p:ext>
            </p:extLst>
          </p:nvPr>
        </p:nvGraphicFramePr>
        <p:xfrm>
          <a:off x="988798" y="2661442"/>
          <a:ext cx="3505200" cy="9982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423998539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73203953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730014820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Обществознание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2964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 2022-2023,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1306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396854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932962"/>
              </p:ext>
            </p:extLst>
          </p:nvPr>
        </p:nvGraphicFramePr>
        <p:xfrm>
          <a:off x="5408835" y="2661442"/>
          <a:ext cx="3505200" cy="9982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21037914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5626304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62988889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Литература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2909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 2022-2023,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0712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131773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723405"/>
              </p:ext>
            </p:extLst>
          </p:nvPr>
        </p:nvGraphicFramePr>
        <p:xfrm>
          <a:off x="3318741" y="4147258"/>
          <a:ext cx="3505200" cy="9982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44205293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36649113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342350406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Английский язык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7794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 2022-2023,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6919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305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58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ОГЭ. Распределение по оценкам</a:t>
            </a:r>
            <a:endParaRPr kumimoji="0" lang="ru-RU" sz="20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028" y="1674736"/>
            <a:ext cx="1718226" cy="171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107670" y="5710889"/>
            <a:ext cx="6974117" cy="11471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Положительная динамика по сравнению с 2022 годом.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524731"/>
              </p:ext>
            </p:extLst>
          </p:nvPr>
        </p:nvGraphicFramePr>
        <p:xfrm>
          <a:off x="840755" y="884624"/>
          <a:ext cx="7927599" cy="4707470"/>
        </p:xfrm>
        <a:graphic>
          <a:graphicData uri="http://schemas.openxmlformats.org/drawingml/2006/table">
            <a:tbl>
              <a:tblPr/>
              <a:tblGrid>
                <a:gridCol w="1370939">
                  <a:extLst>
                    <a:ext uri="{9D8B030D-6E8A-4147-A177-3AD203B41FA5}">
                      <a16:colId xmlns:a16="http://schemas.microsoft.com/office/drawing/2014/main" val="1086253439"/>
                    </a:ext>
                  </a:extLst>
                </a:gridCol>
                <a:gridCol w="715272">
                  <a:extLst>
                    <a:ext uri="{9D8B030D-6E8A-4147-A177-3AD203B41FA5}">
                      <a16:colId xmlns:a16="http://schemas.microsoft.com/office/drawing/2014/main" val="3652422451"/>
                    </a:ext>
                  </a:extLst>
                </a:gridCol>
                <a:gridCol w="715272">
                  <a:extLst>
                    <a:ext uri="{9D8B030D-6E8A-4147-A177-3AD203B41FA5}">
                      <a16:colId xmlns:a16="http://schemas.microsoft.com/office/drawing/2014/main" val="2530336129"/>
                    </a:ext>
                  </a:extLst>
                </a:gridCol>
                <a:gridCol w="715272">
                  <a:extLst>
                    <a:ext uri="{9D8B030D-6E8A-4147-A177-3AD203B41FA5}">
                      <a16:colId xmlns:a16="http://schemas.microsoft.com/office/drawing/2014/main" val="959331461"/>
                    </a:ext>
                  </a:extLst>
                </a:gridCol>
                <a:gridCol w="715272">
                  <a:extLst>
                    <a:ext uri="{9D8B030D-6E8A-4147-A177-3AD203B41FA5}">
                      <a16:colId xmlns:a16="http://schemas.microsoft.com/office/drawing/2014/main" val="2167291707"/>
                    </a:ext>
                  </a:extLst>
                </a:gridCol>
                <a:gridCol w="715272">
                  <a:extLst>
                    <a:ext uri="{9D8B030D-6E8A-4147-A177-3AD203B41FA5}">
                      <a16:colId xmlns:a16="http://schemas.microsoft.com/office/drawing/2014/main" val="893845794"/>
                    </a:ext>
                  </a:extLst>
                </a:gridCol>
                <a:gridCol w="715272">
                  <a:extLst>
                    <a:ext uri="{9D8B030D-6E8A-4147-A177-3AD203B41FA5}">
                      <a16:colId xmlns:a16="http://schemas.microsoft.com/office/drawing/2014/main" val="1967961128"/>
                    </a:ext>
                  </a:extLst>
                </a:gridCol>
                <a:gridCol w="715272">
                  <a:extLst>
                    <a:ext uri="{9D8B030D-6E8A-4147-A177-3AD203B41FA5}">
                      <a16:colId xmlns:a16="http://schemas.microsoft.com/office/drawing/2014/main" val="4250418736"/>
                    </a:ext>
                  </a:extLst>
                </a:gridCol>
                <a:gridCol w="715272">
                  <a:extLst>
                    <a:ext uri="{9D8B030D-6E8A-4147-A177-3AD203B41FA5}">
                      <a16:colId xmlns:a16="http://schemas.microsoft.com/office/drawing/2014/main" val="3595623978"/>
                    </a:ext>
                  </a:extLst>
                </a:gridCol>
                <a:gridCol w="834484">
                  <a:extLst>
                    <a:ext uri="{9D8B030D-6E8A-4147-A177-3AD203B41FA5}">
                      <a16:colId xmlns:a16="http://schemas.microsoft.com/office/drawing/2014/main" val="1953038526"/>
                    </a:ext>
                  </a:extLst>
                </a:gridCol>
              </a:tblGrid>
              <a:tr h="982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предмет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 писали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"2"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"3"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"4"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"5"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балл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успеваемость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96288"/>
                  </a:ext>
                </a:extLst>
              </a:tr>
              <a:tr h="494876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математика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97,4026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922517"/>
                  </a:ext>
                </a:extLst>
              </a:tr>
              <a:tr h="494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92,72727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842104"/>
                  </a:ext>
                </a:extLst>
              </a:tr>
              <a:tr h="494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97,91667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826824"/>
                  </a:ext>
                </a:extLst>
              </a:tr>
              <a:tr h="494876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русский язык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99,35065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358156"/>
                  </a:ext>
                </a:extLst>
              </a:tr>
              <a:tr h="494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96,9697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517548"/>
                  </a:ext>
                </a:extLst>
              </a:tr>
              <a:tr h="494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99,30556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016800"/>
                  </a:ext>
                </a:extLst>
              </a:tr>
              <a:tr h="251245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физика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87540"/>
                  </a:ext>
                </a:extLst>
              </a:tr>
              <a:tr h="251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060703"/>
                  </a:ext>
                </a:extLst>
              </a:tr>
              <a:tr h="251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207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5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ОГЭ. Распределение по оценкам</a:t>
            </a:r>
            <a:endParaRPr kumimoji="0" lang="ru-RU" sz="20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060" y="4948288"/>
            <a:ext cx="1718226" cy="171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012602" y="5495821"/>
            <a:ext cx="6974117" cy="11471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Положительная динамика по сравнению с 2022 годом. Зона риска: информатика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836803"/>
              </p:ext>
            </p:extLst>
          </p:nvPr>
        </p:nvGraphicFramePr>
        <p:xfrm>
          <a:off x="1012602" y="946626"/>
          <a:ext cx="7372445" cy="4256304"/>
        </p:xfrm>
        <a:graphic>
          <a:graphicData uri="http://schemas.openxmlformats.org/drawingml/2006/table">
            <a:tbl>
              <a:tblPr/>
              <a:tblGrid>
                <a:gridCol w="1274934">
                  <a:extLst>
                    <a:ext uri="{9D8B030D-6E8A-4147-A177-3AD203B41FA5}">
                      <a16:colId xmlns:a16="http://schemas.microsoft.com/office/drawing/2014/main" val="2506789881"/>
                    </a:ext>
                  </a:extLst>
                </a:gridCol>
                <a:gridCol w="665183">
                  <a:extLst>
                    <a:ext uri="{9D8B030D-6E8A-4147-A177-3AD203B41FA5}">
                      <a16:colId xmlns:a16="http://schemas.microsoft.com/office/drawing/2014/main" val="1882139395"/>
                    </a:ext>
                  </a:extLst>
                </a:gridCol>
                <a:gridCol w="665183">
                  <a:extLst>
                    <a:ext uri="{9D8B030D-6E8A-4147-A177-3AD203B41FA5}">
                      <a16:colId xmlns:a16="http://schemas.microsoft.com/office/drawing/2014/main" val="457565721"/>
                    </a:ext>
                  </a:extLst>
                </a:gridCol>
                <a:gridCol w="665183">
                  <a:extLst>
                    <a:ext uri="{9D8B030D-6E8A-4147-A177-3AD203B41FA5}">
                      <a16:colId xmlns:a16="http://schemas.microsoft.com/office/drawing/2014/main" val="606794799"/>
                    </a:ext>
                  </a:extLst>
                </a:gridCol>
                <a:gridCol w="665183">
                  <a:extLst>
                    <a:ext uri="{9D8B030D-6E8A-4147-A177-3AD203B41FA5}">
                      <a16:colId xmlns:a16="http://schemas.microsoft.com/office/drawing/2014/main" val="2816065982"/>
                    </a:ext>
                  </a:extLst>
                </a:gridCol>
                <a:gridCol w="665183">
                  <a:extLst>
                    <a:ext uri="{9D8B030D-6E8A-4147-A177-3AD203B41FA5}">
                      <a16:colId xmlns:a16="http://schemas.microsoft.com/office/drawing/2014/main" val="878696489"/>
                    </a:ext>
                  </a:extLst>
                </a:gridCol>
                <a:gridCol w="665183">
                  <a:extLst>
                    <a:ext uri="{9D8B030D-6E8A-4147-A177-3AD203B41FA5}">
                      <a16:colId xmlns:a16="http://schemas.microsoft.com/office/drawing/2014/main" val="1850078708"/>
                    </a:ext>
                  </a:extLst>
                </a:gridCol>
                <a:gridCol w="665183">
                  <a:extLst>
                    <a:ext uri="{9D8B030D-6E8A-4147-A177-3AD203B41FA5}">
                      <a16:colId xmlns:a16="http://schemas.microsoft.com/office/drawing/2014/main" val="2834184978"/>
                    </a:ext>
                  </a:extLst>
                </a:gridCol>
                <a:gridCol w="665183">
                  <a:extLst>
                    <a:ext uri="{9D8B030D-6E8A-4147-A177-3AD203B41FA5}">
                      <a16:colId xmlns:a16="http://schemas.microsoft.com/office/drawing/2014/main" val="1220720328"/>
                    </a:ext>
                  </a:extLst>
                </a:gridCol>
                <a:gridCol w="776047">
                  <a:extLst>
                    <a:ext uri="{9D8B030D-6E8A-4147-A177-3AD203B41FA5}">
                      <a16:colId xmlns:a16="http://schemas.microsoft.com/office/drawing/2014/main" val="387944761"/>
                    </a:ext>
                  </a:extLst>
                </a:gridCol>
              </a:tblGrid>
              <a:tr h="104583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предмет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 писали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"2"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"3"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"4"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"5"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балл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успеваемость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605851"/>
                  </a:ext>
                </a:extLst>
              </a:tr>
              <a:tr h="267539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химия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093169"/>
                  </a:ext>
                </a:extLst>
              </a:tr>
              <a:tr h="267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50285"/>
                  </a:ext>
                </a:extLst>
              </a:tr>
              <a:tr h="267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024708"/>
                  </a:ext>
                </a:extLst>
              </a:tr>
              <a:tr h="267539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информатика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046589"/>
                  </a:ext>
                </a:extLst>
              </a:tr>
              <a:tr h="267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274033"/>
                  </a:ext>
                </a:extLst>
              </a:tr>
              <a:tr h="267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217741"/>
                  </a:ext>
                </a:extLst>
              </a:tr>
              <a:tr h="267539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биология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098648"/>
                  </a:ext>
                </a:extLst>
              </a:tr>
              <a:tr h="267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327425"/>
                  </a:ext>
                </a:extLst>
              </a:tr>
              <a:tr h="267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741767"/>
                  </a:ext>
                </a:extLst>
              </a:tr>
              <a:tr h="267539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история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712882"/>
                  </a:ext>
                </a:extLst>
              </a:tr>
              <a:tr h="267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298318"/>
                  </a:ext>
                </a:extLst>
              </a:tr>
              <a:tr h="267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478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5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ОГЭ. Распределение по оценкам</a:t>
            </a:r>
            <a:endParaRPr kumimoji="0" lang="ru-RU" sz="20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060" y="4948288"/>
            <a:ext cx="1718226" cy="171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012602" y="5495821"/>
            <a:ext cx="6974117" cy="11471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Положительная динамика по сравнению с 2022 годом. Зона риска: информатика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987800"/>
              </p:ext>
            </p:extLst>
          </p:nvPr>
        </p:nvGraphicFramePr>
        <p:xfrm>
          <a:off x="1012602" y="1120362"/>
          <a:ext cx="7473027" cy="4240757"/>
        </p:xfrm>
        <a:graphic>
          <a:graphicData uri="http://schemas.openxmlformats.org/drawingml/2006/table">
            <a:tbl>
              <a:tblPr/>
              <a:tblGrid>
                <a:gridCol w="1292328">
                  <a:extLst>
                    <a:ext uri="{9D8B030D-6E8A-4147-A177-3AD203B41FA5}">
                      <a16:colId xmlns:a16="http://schemas.microsoft.com/office/drawing/2014/main" val="1615496793"/>
                    </a:ext>
                  </a:extLst>
                </a:gridCol>
                <a:gridCol w="674258">
                  <a:extLst>
                    <a:ext uri="{9D8B030D-6E8A-4147-A177-3AD203B41FA5}">
                      <a16:colId xmlns:a16="http://schemas.microsoft.com/office/drawing/2014/main" val="665407077"/>
                    </a:ext>
                  </a:extLst>
                </a:gridCol>
                <a:gridCol w="674258">
                  <a:extLst>
                    <a:ext uri="{9D8B030D-6E8A-4147-A177-3AD203B41FA5}">
                      <a16:colId xmlns:a16="http://schemas.microsoft.com/office/drawing/2014/main" val="802655958"/>
                    </a:ext>
                  </a:extLst>
                </a:gridCol>
                <a:gridCol w="674258">
                  <a:extLst>
                    <a:ext uri="{9D8B030D-6E8A-4147-A177-3AD203B41FA5}">
                      <a16:colId xmlns:a16="http://schemas.microsoft.com/office/drawing/2014/main" val="1945635937"/>
                    </a:ext>
                  </a:extLst>
                </a:gridCol>
                <a:gridCol w="674258">
                  <a:extLst>
                    <a:ext uri="{9D8B030D-6E8A-4147-A177-3AD203B41FA5}">
                      <a16:colId xmlns:a16="http://schemas.microsoft.com/office/drawing/2014/main" val="549581049"/>
                    </a:ext>
                  </a:extLst>
                </a:gridCol>
                <a:gridCol w="674258">
                  <a:extLst>
                    <a:ext uri="{9D8B030D-6E8A-4147-A177-3AD203B41FA5}">
                      <a16:colId xmlns:a16="http://schemas.microsoft.com/office/drawing/2014/main" val="544180195"/>
                    </a:ext>
                  </a:extLst>
                </a:gridCol>
                <a:gridCol w="674258">
                  <a:extLst>
                    <a:ext uri="{9D8B030D-6E8A-4147-A177-3AD203B41FA5}">
                      <a16:colId xmlns:a16="http://schemas.microsoft.com/office/drawing/2014/main" val="2187232248"/>
                    </a:ext>
                  </a:extLst>
                </a:gridCol>
                <a:gridCol w="674258">
                  <a:extLst>
                    <a:ext uri="{9D8B030D-6E8A-4147-A177-3AD203B41FA5}">
                      <a16:colId xmlns:a16="http://schemas.microsoft.com/office/drawing/2014/main" val="2212725873"/>
                    </a:ext>
                  </a:extLst>
                </a:gridCol>
                <a:gridCol w="674258">
                  <a:extLst>
                    <a:ext uri="{9D8B030D-6E8A-4147-A177-3AD203B41FA5}">
                      <a16:colId xmlns:a16="http://schemas.microsoft.com/office/drawing/2014/main" val="1337923881"/>
                    </a:ext>
                  </a:extLst>
                </a:gridCol>
                <a:gridCol w="786635">
                  <a:extLst>
                    <a:ext uri="{9D8B030D-6E8A-4147-A177-3AD203B41FA5}">
                      <a16:colId xmlns:a16="http://schemas.microsoft.com/office/drawing/2014/main" val="3371979025"/>
                    </a:ext>
                  </a:extLst>
                </a:gridCol>
              </a:tblGrid>
              <a:tr h="104201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предмет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 писали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"2"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"3"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"4"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"5"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балл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успеваемость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947395"/>
                  </a:ext>
                </a:extLst>
              </a:tr>
              <a:tr h="266562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география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131361"/>
                  </a:ext>
                </a:extLst>
              </a:tr>
              <a:tr h="266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122342"/>
                  </a:ext>
                </a:extLst>
              </a:tr>
              <a:tr h="266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747273"/>
                  </a:ext>
                </a:extLst>
              </a:tr>
              <a:tr h="266562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английский язык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680946"/>
                  </a:ext>
                </a:extLst>
              </a:tr>
              <a:tr h="266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874070"/>
                  </a:ext>
                </a:extLst>
              </a:tr>
              <a:tr h="266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691506"/>
                  </a:ext>
                </a:extLst>
              </a:tr>
              <a:tr h="266562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обществознание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097895"/>
                  </a:ext>
                </a:extLst>
              </a:tr>
              <a:tr h="266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178609"/>
                  </a:ext>
                </a:extLst>
              </a:tr>
              <a:tr h="266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037554"/>
                  </a:ext>
                </a:extLst>
              </a:tr>
              <a:tr h="266562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литература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104117"/>
                  </a:ext>
                </a:extLst>
              </a:tr>
              <a:tr h="266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018167"/>
                  </a:ext>
                </a:extLst>
              </a:tr>
              <a:tr h="266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221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8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ГИА. Работа в течение учебного года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06294" y="4662204"/>
            <a:ext cx="7030997" cy="21451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Только системная работа ведет к положительному и стабильному результату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512674656"/>
              </p:ext>
            </p:extLst>
          </p:nvPr>
        </p:nvGraphicFramePr>
        <p:xfrm>
          <a:off x="1201619" y="1221837"/>
          <a:ext cx="8448939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5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485" y="65373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диагностики. НОО</a:t>
            </a: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48" y="2898966"/>
            <a:ext cx="2667567" cy="18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928485" y="192070"/>
            <a:ext cx="8464897" cy="46166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79652" y="192070"/>
            <a:ext cx="755848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spc="50" dirty="0">
                <a:solidFill>
                  <a:schemeClr val="bg1"/>
                </a:solidFill>
                <a:latin typeface="Impact" panose="020B0806030902050204" pitchFamily="34" charset="0"/>
              </a:rPr>
              <a:t>Независимая оценка качества знаний обучающихся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801008" y="1664481"/>
          <a:ext cx="6755350" cy="429498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73949">
                  <a:extLst>
                    <a:ext uri="{9D8B030D-6E8A-4147-A177-3AD203B41FA5}">
                      <a16:colId xmlns:a16="http://schemas.microsoft.com/office/drawing/2014/main" val="882719316"/>
                    </a:ext>
                  </a:extLst>
                </a:gridCol>
                <a:gridCol w="2000677">
                  <a:extLst>
                    <a:ext uri="{9D8B030D-6E8A-4147-A177-3AD203B41FA5}">
                      <a16:colId xmlns:a16="http://schemas.microsoft.com/office/drawing/2014/main" val="2730054129"/>
                    </a:ext>
                  </a:extLst>
                </a:gridCol>
                <a:gridCol w="1640362">
                  <a:extLst>
                    <a:ext uri="{9D8B030D-6E8A-4147-A177-3AD203B41FA5}">
                      <a16:colId xmlns:a16="http://schemas.microsoft.com/office/drawing/2014/main" val="2655574755"/>
                    </a:ext>
                  </a:extLst>
                </a:gridCol>
                <a:gridCol w="1640362">
                  <a:extLst>
                    <a:ext uri="{9D8B030D-6E8A-4147-A177-3AD203B41FA5}">
                      <a16:colId xmlns:a16="http://schemas.microsoft.com/office/drawing/2014/main" val="998682553"/>
                    </a:ext>
                  </a:extLst>
                </a:gridCol>
              </a:tblGrid>
              <a:tr h="1433156"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Диагностика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Предмет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Результат, балл или % </a:t>
                      </a:r>
                    </a:p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по классам / </a:t>
                      </a:r>
                    </a:p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по городу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3398680"/>
                  </a:ext>
                </a:extLst>
              </a:tr>
              <a:tr h="286631">
                <a:tc rowSpan="3"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2Э </a:t>
                      </a:r>
                    </a:p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(Эффективная началка)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Результаты выполнения диагностических работ по итогам ускоренного освоения образовательной программы 2-го класса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79/85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678919"/>
                  </a:ext>
                </a:extLst>
              </a:tr>
              <a:tr h="286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Чтение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78/81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4844210"/>
                  </a:ext>
                </a:extLst>
              </a:tr>
              <a:tr h="1146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84/73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1476939"/>
                  </a:ext>
                </a:extLst>
              </a:tr>
              <a:tr h="286631">
                <a:tc rowSpan="3"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Диагностика обучающихся 4-х классов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70/66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5020913"/>
                  </a:ext>
                </a:extLst>
              </a:tr>
              <a:tr h="286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Чтение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63/60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4323792"/>
                  </a:ext>
                </a:extLst>
              </a:tr>
              <a:tr h="286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51/51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3455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7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485" y="65373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бязательные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диагностики. ООО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48" y="2898966"/>
            <a:ext cx="2667567" cy="18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928485" y="192070"/>
            <a:ext cx="8464897" cy="46166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9652" y="192070"/>
            <a:ext cx="755848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Независимая оценка качества знаний обучающихся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803867" y="1257025"/>
          <a:ext cx="6959388" cy="515264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33890">
                  <a:extLst>
                    <a:ext uri="{9D8B030D-6E8A-4147-A177-3AD203B41FA5}">
                      <a16:colId xmlns:a16="http://schemas.microsoft.com/office/drawing/2014/main" val="2177374860"/>
                    </a:ext>
                  </a:extLst>
                </a:gridCol>
                <a:gridCol w="2643904">
                  <a:extLst>
                    <a:ext uri="{9D8B030D-6E8A-4147-A177-3AD203B41FA5}">
                      <a16:colId xmlns:a16="http://schemas.microsoft.com/office/drawing/2014/main" val="1401964483"/>
                    </a:ext>
                  </a:extLst>
                </a:gridCol>
                <a:gridCol w="1590797">
                  <a:extLst>
                    <a:ext uri="{9D8B030D-6E8A-4147-A177-3AD203B41FA5}">
                      <a16:colId xmlns:a16="http://schemas.microsoft.com/office/drawing/2014/main" val="1707188377"/>
                    </a:ext>
                  </a:extLst>
                </a:gridCol>
                <a:gridCol w="1590797">
                  <a:extLst>
                    <a:ext uri="{9D8B030D-6E8A-4147-A177-3AD203B41FA5}">
                      <a16:colId xmlns:a16="http://schemas.microsoft.com/office/drawing/2014/main" val="1112705014"/>
                    </a:ext>
                  </a:extLst>
                </a:gridCol>
              </a:tblGrid>
              <a:tr h="776287"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 anchor="ctr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Диагностика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 anchor="ctr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Результат, балл или % </a:t>
                      </a:r>
                    </a:p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средний по классам / </a:t>
                      </a:r>
                    </a:p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средний по городу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 anchor="ctr"/>
                </a:tc>
                <a:extLst>
                  <a:ext uri="{0D108BD9-81ED-4DB2-BD59-A6C34878D82A}">
                    <a16:rowId xmlns:a16="http://schemas.microsoft.com/office/drawing/2014/main" val="1212755983"/>
                  </a:ext>
                </a:extLst>
              </a:tr>
              <a:tr h="465772">
                <a:tc rowSpan="2"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Диагностика функциональной грамотности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МТД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/5</a:t>
                      </a: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extLst>
                  <a:ext uri="{0D108BD9-81ED-4DB2-BD59-A6C34878D82A}">
                    <a16:rowId xmlns:a16="http://schemas.microsoft.com/office/drawing/2014/main" val="4189443335"/>
                  </a:ext>
                </a:extLst>
              </a:tr>
              <a:tr h="465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Диагностика обучающихся 5-х классов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Английский язык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</a:t>
                      </a:r>
                      <a:r>
                        <a:rPr lang="ru-RU" sz="1400">
                          <a:effectLst/>
                        </a:rPr>
                        <a:t>/4</a:t>
                      </a: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extLst>
                  <a:ext uri="{0D108BD9-81ED-4DB2-BD59-A6C34878D82A}">
                    <a16:rowId xmlns:a16="http://schemas.microsoft.com/office/drawing/2014/main" val="3881927146"/>
                  </a:ext>
                </a:extLst>
              </a:tr>
              <a:tr h="465772">
                <a:tc rowSpan="3"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Диагностика функциональной грамотности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Читательская грамотность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65/64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extLst>
                  <a:ext uri="{0D108BD9-81ED-4DB2-BD59-A6C34878D82A}">
                    <a16:rowId xmlns:a16="http://schemas.microsoft.com/office/drawing/2014/main" val="2061942951"/>
                  </a:ext>
                </a:extLst>
              </a:tr>
              <a:tr h="465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Диагностика функциональной грамотности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Математическая грамотность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45/47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extLst>
                  <a:ext uri="{0D108BD9-81ED-4DB2-BD59-A6C34878D82A}">
                    <a16:rowId xmlns:a16="http://schemas.microsoft.com/office/drawing/2014/main" val="3674450427"/>
                  </a:ext>
                </a:extLst>
              </a:tr>
              <a:tr h="465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Диагностика обучающихся 6-х классов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Биология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53/53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extLst>
                  <a:ext uri="{0D108BD9-81ED-4DB2-BD59-A6C34878D82A}">
                    <a16:rowId xmlns:a16="http://schemas.microsoft.com/office/drawing/2014/main" val="3899997490"/>
                  </a:ext>
                </a:extLst>
              </a:tr>
              <a:tr h="155257"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7А (МВ)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tc rowSpan="5"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Диагностика обучающихся 7-х классов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tc rowSpan="2"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38/47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extLst>
                  <a:ext uri="{0D108BD9-81ED-4DB2-BD59-A6C34878D82A}">
                    <a16:rowId xmlns:a16="http://schemas.microsoft.com/office/drawing/2014/main" val="1568891423"/>
                  </a:ext>
                </a:extLst>
              </a:tr>
              <a:tr h="155257">
                <a:tc rowSpan="4"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49/45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extLst>
                  <a:ext uri="{0D108BD9-81ED-4DB2-BD59-A6C34878D82A}">
                    <a16:rowId xmlns:a16="http://schemas.microsoft.com/office/drawing/2014/main" val="2536431846"/>
                  </a:ext>
                </a:extLst>
              </a:tr>
              <a:tr h="155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49/51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extLst>
                  <a:ext uri="{0D108BD9-81ED-4DB2-BD59-A6C34878D82A}">
                    <a16:rowId xmlns:a16="http://schemas.microsoft.com/office/drawing/2014/main" val="1244804275"/>
                  </a:ext>
                </a:extLst>
              </a:tr>
              <a:tr h="155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54/56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extLst>
                  <a:ext uri="{0D108BD9-81ED-4DB2-BD59-A6C34878D82A}">
                    <a16:rowId xmlns:a16="http://schemas.microsoft.com/office/drawing/2014/main" val="3242111500"/>
                  </a:ext>
                </a:extLst>
              </a:tr>
              <a:tr h="155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51/50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27" marR="50627" marT="0" marB="0"/>
                </a:tc>
                <a:extLst>
                  <a:ext uri="{0D108BD9-81ED-4DB2-BD59-A6C34878D82A}">
                    <a16:rowId xmlns:a16="http://schemas.microsoft.com/office/drawing/2014/main" val="3408832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4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ГИА. Работа в течение учебного года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06294" y="4662204"/>
            <a:ext cx="7030997" cy="21451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Только системная работа ведет к положительному и стабильному результату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008818349"/>
              </p:ext>
            </p:extLst>
          </p:nvPr>
        </p:nvGraphicFramePr>
        <p:xfrm>
          <a:off x="1201619" y="1221837"/>
          <a:ext cx="8448939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56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485" y="65373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бязательные диагностики. ООО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48" y="2898966"/>
            <a:ext cx="2667567" cy="18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928485" y="192070"/>
            <a:ext cx="8464897" cy="46166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9652" y="192070"/>
            <a:ext cx="755848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Независимая оценка качества знаний обучающихся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725144" y="1732513"/>
          <a:ext cx="6896028" cy="392582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17259">
                  <a:extLst>
                    <a:ext uri="{9D8B030D-6E8A-4147-A177-3AD203B41FA5}">
                      <a16:colId xmlns:a16="http://schemas.microsoft.com/office/drawing/2014/main" val="3741887808"/>
                    </a:ext>
                  </a:extLst>
                </a:gridCol>
                <a:gridCol w="2583525">
                  <a:extLst>
                    <a:ext uri="{9D8B030D-6E8A-4147-A177-3AD203B41FA5}">
                      <a16:colId xmlns:a16="http://schemas.microsoft.com/office/drawing/2014/main" val="2547640836"/>
                    </a:ext>
                  </a:extLst>
                </a:gridCol>
                <a:gridCol w="1697622">
                  <a:extLst>
                    <a:ext uri="{9D8B030D-6E8A-4147-A177-3AD203B41FA5}">
                      <a16:colId xmlns:a16="http://schemas.microsoft.com/office/drawing/2014/main" val="2681736765"/>
                    </a:ext>
                  </a:extLst>
                </a:gridCol>
                <a:gridCol w="1697622">
                  <a:extLst>
                    <a:ext uri="{9D8B030D-6E8A-4147-A177-3AD203B41FA5}">
                      <a16:colId xmlns:a16="http://schemas.microsoft.com/office/drawing/2014/main" val="633239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Диагностика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Предмет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Результат, балл или % </a:t>
                      </a:r>
                    </a:p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по классам / </a:t>
                      </a:r>
                    </a:p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по городу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06747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8А (МВ)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Диагностика обучающихся 8-х классов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45/50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634700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49/49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88112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40/51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9214486"/>
                  </a:ext>
                </a:extLst>
              </a:tr>
              <a:tr h="0">
                <a:tc rowSpan="7"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Диагностика обучающихся 9-х классов в формате ОГЭ (русский язык и математика – обязательные, другие предметы – по выбору выпускников)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r>
                        <a:rPr lang="ru-RU" sz="1400">
                          <a:effectLst/>
                        </a:rPr>
                        <a:t>/5</a:t>
                      </a: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44232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</a:t>
                      </a:r>
                      <a:r>
                        <a:rPr lang="ru-RU" sz="1400">
                          <a:effectLst/>
                        </a:rPr>
                        <a:t>/</a:t>
                      </a:r>
                      <a:r>
                        <a:rPr lang="en-US" sz="1400">
                          <a:effectLst/>
                        </a:rPr>
                        <a:t>38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025726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Английский язык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60/59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221484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Биология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56/56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35587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49/41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74971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Литература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57/57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541859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56/54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1475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20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485" y="65373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бязательные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диагностики. СОО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48" y="2898966"/>
            <a:ext cx="2667567" cy="18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928485" y="192070"/>
            <a:ext cx="8464897" cy="46166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9652" y="192070"/>
            <a:ext cx="755848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Независимая оценка качества знаний обучающихся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802242" y="1396913"/>
          <a:ext cx="6774215" cy="488863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96413">
                  <a:extLst>
                    <a:ext uri="{9D8B030D-6E8A-4147-A177-3AD203B41FA5}">
                      <a16:colId xmlns:a16="http://schemas.microsoft.com/office/drawing/2014/main" val="3676127060"/>
                    </a:ext>
                  </a:extLst>
                </a:gridCol>
                <a:gridCol w="2442532">
                  <a:extLst>
                    <a:ext uri="{9D8B030D-6E8A-4147-A177-3AD203B41FA5}">
                      <a16:colId xmlns:a16="http://schemas.microsoft.com/office/drawing/2014/main" val="565346037"/>
                    </a:ext>
                  </a:extLst>
                </a:gridCol>
                <a:gridCol w="1667635">
                  <a:extLst>
                    <a:ext uri="{9D8B030D-6E8A-4147-A177-3AD203B41FA5}">
                      <a16:colId xmlns:a16="http://schemas.microsoft.com/office/drawing/2014/main" val="2326519052"/>
                    </a:ext>
                  </a:extLst>
                </a:gridCol>
                <a:gridCol w="1667635">
                  <a:extLst>
                    <a:ext uri="{9D8B030D-6E8A-4147-A177-3AD203B41FA5}">
                      <a16:colId xmlns:a16="http://schemas.microsoft.com/office/drawing/2014/main" val="3020819057"/>
                    </a:ext>
                  </a:extLst>
                </a:gridCol>
              </a:tblGrid>
              <a:tr h="1080149"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Диагностика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Результат, балл или % </a:t>
                      </a:r>
                    </a:p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по классам / </a:t>
                      </a:r>
                    </a:p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по городу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 anchor="ctr"/>
                </a:tc>
                <a:extLst>
                  <a:ext uri="{0D108BD9-81ED-4DB2-BD59-A6C34878D82A}">
                    <a16:rowId xmlns:a16="http://schemas.microsoft.com/office/drawing/2014/main" val="1376745394"/>
                  </a:ext>
                </a:extLst>
              </a:tr>
              <a:tr h="216030">
                <a:tc rowSpan="2"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 rowSpan="2"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Диагностика обучающихся 10-х классов в формате ЕГЭ (математика – обязательная, другие предметы – по выбору выпускников)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56/61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extLst>
                  <a:ext uri="{0D108BD9-81ED-4DB2-BD59-A6C34878D82A}">
                    <a16:rowId xmlns:a16="http://schemas.microsoft.com/office/drawing/2014/main" val="316149811"/>
                  </a:ext>
                </a:extLst>
              </a:tr>
              <a:tr h="12961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54/57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extLst>
                  <a:ext uri="{0D108BD9-81ED-4DB2-BD59-A6C34878D82A}">
                    <a16:rowId xmlns:a16="http://schemas.microsoft.com/office/drawing/2014/main" val="1196087844"/>
                  </a:ext>
                </a:extLst>
              </a:tr>
              <a:tr h="216030">
                <a:tc rowSpan="6"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 rowSpan="6"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Диагностика обучающихся 11-х классов в формате ЕГЭ (русский язык и математика – обязательные, другие предметы – по выбору выпускников)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</a:t>
                      </a:r>
                      <a:r>
                        <a:rPr lang="ru-RU" sz="1400">
                          <a:effectLst/>
                        </a:rPr>
                        <a:t>/</a:t>
                      </a:r>
                      <a:r>
                        <a:rPr lang="en-US" sz="1400">
                          <a:effectLst/>
                        </a:rPr>
                        <a:t>57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extLst>
                  <a:ext uri="{0D108BD9-81ED-4DB2-BD59-A6C34878D82A}">
                    <a16:rowId xmlns:a16="http://schemas.microsoft.com/office/drawing/2014/main" val="2948940823"/>
                  </a:ext>
                </a:extLst>
              </a:tr>
              <a:tr h="216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</a:t>
                      </a:r>
                      <a:r>
                        <a:rPr lang="ru-RU" sz="1400">
                          <a:effectLst/>
                        </a:rPr>
                        <a:t>/</a:t>
                      </a:r>
                      <a:r>
                        <a:rPr lang="en-US" sz="1400">
                          <a:effectLst/>
                        </a:rPr>
                        <a:t>45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extLst>
                  <a:ext uri="{0D108BD9-81ED-4DB2-BD59-A6C34878D82A}">
                    <a16:rowId xmlns:a16="http://schemas.microsoft.com/office/drawing/2014/main" val="653710454"/>
                  </a:ext>
                </a:extLst>
              </a:tr>
              <a:tr h="216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Биология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51/55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extLst>
                  <a:ext uri="{0D108BD9-81ED-4DB2-BD59-A6C34878D82A}">
                    <a16:rowId xmlns:a16="http://schemas.microsoft.com/office/drawing/2014/main" val="2264099720"/>
                  </a:ext>
                </a:extLst>
              </a:tr>
              <a:tr h="216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Литература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65/68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extLst>
                  <a:ext uri="{0D108BD9-81ED-4DB2-BD59-A6C34878D82A}">
                    <a16:rowId xmlns:a16="http://schemas.microsoft.com/office/drawing/2014/main" val="260026633"/>
                  </a:ext>
                </a:extLst>
              </a:tr>
              <a:tr h="216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Информатика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33/36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extLst>
                  <a:ext uri="{0D108BD9-81ED-4DB2-BD59-A6C34878D82A}">
                    <a16:rowId xmlns:a16="http://schemas.microsoft.com/office/drawing/2014/main" val="1713380446"/>
                  </a:ext>
                </a:extLst>
              </a:tr>
              <a:tr h="648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Обществознание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70/69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extLst>
                  <a:ext uri="{0D108BD9-81ED-4DB2-BD59-A6C34878D82A}">
                    <a16:rowId xmlns:a16="http://schemas.microsoft.com/office/drawing/2014/main" val="3423592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10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Диагностика МЦКО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06294" y="4662204"/>
            <a:ext cx="7030997" cy="21451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Только системная работа ведет к положительному и стабильному результату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182786175"/>
              </p:ext>
            </p:extLst>
          </p:nvPr>
        </p:nvGraphicFramePr>
        <p:xfrm>
          <a:off x="1201619" y="1221837"/>
          <a:ext cx="8448939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108" y="4991834"/>
            <a:ext cx="2667567" cy="18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05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911191" y="1169187"/>
          <a:ext cx="8640134" cy="551782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41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5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50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832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Предмет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2020-2021 учебный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2021-2022 учебный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2022-2023 учебный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Призёры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Победители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Призёры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Победители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Призёры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Победители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1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Английский язык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1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Астрономия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Биология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География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Экология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Экономика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Информатика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МХК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Литература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Обществознание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Право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773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Технология (техника и техническое творчество)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2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Физическая культура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2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Химия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2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24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2" marR="52752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11191" y="680628"/>
            <a:ext cx="8881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Всероссийская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олимпиада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школьников (муниципальный этап)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928485" y="192070"/>
            <a:ext cx="8464897" cy="46166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8197" y="192070"/>
            <a:ext cx="484139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Развитие талантов обучающихся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377" y="5248656"/>
            <a:ext cx="2014623" cy="151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0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832557" y="1490992"/>
          <a:ext cx="8656752" cy="298672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52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74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74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7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62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2020-2021 учебный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2021-2022 учебный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2022-2023 учебный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Призёры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Победители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Призёры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Победители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Призёры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Победители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Экология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Английский язык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Литература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Обществознание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Изобразительное искусство (МОШ)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4884" y="4859053"/>
            <a:ext cx="95675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В 2022-2023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учебном году 29 призёров и 7 победителей муниципального этапа Всероссийской олимпиады школьников, что на 56% выше чем в 201-2022 учебном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году.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По отношению к предыдущему году наблюдается динамика призеров и победителей, это говорит о правильно выбранном направлении подготовки обучающихся к этапам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ВсОШ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и решении приоритетных задач, поставленных в 2022-2023 учебном году в развитии олимпиадного движения.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1191" y="680628"/>
            <a:ext cx="8881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Всероссийская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олимпиада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школьников (региональный этап)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8485" y="192070"/>
            <a:ext cx="8464897" cy="46166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38197" y="192070"/>
            <a:ext cx="484139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Развитие талантов обучающихся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937" y="5221224"/>
            <a:ext cx="2014623" cy="151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79" y="4524777"/>
            <a:ext cx="2335503" cy="233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spc="50" dirty="0" smtClean="0">
                <a:solidFill>
                  <a:schemeClr val="bg1"/>
                </a:solidFill>
                <a:latin typeface="Impact" panose="020B0806030902050204" pitchFamily="34" charset="0"/>
              </a:rPr>
              <a:t>Государственная итоговая аттестация. ЕГЭ.</a:t>
            </a:r>
            <a:endParaRPr lang="ru-RU" sz="2400" spc="5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56868090"/>
              </p:ext>
            </p:extLst>
          </p:nvPr>
        </p:nvGraphicFramePr>
        <p:xfrm>
          <a:off x="1174173" y="1034473"/>
          <a:ext cx="8607137" cy="402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477818" y="3468251"/>
            <a:ext cx="1560946" cy="7065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31,465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61675" y="2336799"/>
            <a:ext cx="1560946" cy="7065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43,182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16811" y="1343890"/>
            <a:ext cx="1560946" cy="7065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82,493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40267" y="3637969"/>
            <a:ext cx="4541043" cy="21451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Увеличение результата за ЕГЭ более чем на 39 баллов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735" y="882702"/>
            <a:ext cx="1628957" cy="162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61606665"/>
              </p:ext>
            </p:extLst>
          </p:nvPr>
        </p:nvGraphicFramePr>
        <p:xfrm>
          <a:off x="1174173" y="1034473"/>
          <a:ext cx="8607137" cy="402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772" y="1052944"/>
            <a:ext cx="1718226" cy="171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79" y="4524777"/>
            <a:ext cx="2335503" cy="233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spc="50" dirty="0" smtClean="0">
                <a:solidFill>
                  <a:prstClr val="white"/>
                </a:solidFill>
                <a:latin typeface="Impact" panose="020B0806030902050204" pitchFamily="34" charset="0"/>
              </a:rPr>
              <a:t>Государственная итоговая аттестация. ОГЭ.</a:t>
            </a:r>
            <a:endParaRPr lang="ru-RU" sz="2400" spc="5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7818" y="3468251"/>
            <a:ext cx="1560946" cy="7065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20,274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61675" y="2336799"/>
            <a:ext cx="1560946" cy="7065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26,152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16811" y="1343890"/>
            <a:ext cx="1560946" cy="7065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30,560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40267" y="3637969"/>
            <a:ext cx="4541043" cy="21451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Позитивная динамика результатов ОГЭ за последние три года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53258020"/>
              </p:ext>
            </p:extLst>
          </p:nvPr>
        </p:nvGraphicFramePr>
        <p:xfrm>
          <a:off x="1174173" y="1034473"/>
          <a:ext cx="8607137" cy="402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7" r="23517"/>
          <a:stretch/>
        </p:blipFill>
        <p:spPr bwMode="auto">
          <a:xfrm>
            <a:off x="7620000" y="1001104"/>
            <a:ext cx="2377212" cy="204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79" y="4524777"/>
            <a:ext cx="2335503" cy="233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spc="50" dirty="0" smtClean="0">
                <a:solidFill>
                  <a:prstClr val="white"/>
                </a:solidFill>
                <a:latin typeface="Impact" panose="020B0806030902050204" pitchFamily="34" charset="0"/>
              </a:rPr>
              <a:t>Государственная итоговая аттестация. ОГЭ.</a:t>
            </a:r>
            <a:endParaRPr lang="ru-RU" sz="2400" spc="5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7818" y="3468251"/>
            <a:ext cx="1560946" cy="7065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91,924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61675" y="2336799"/>
            <a:ext cx="1560946" cy="7065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40,121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16811" y="1343890"/>
            <a:ext cx="1560946" cy="7065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49,923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40267" y="3637969"/>
            <a:ext cx="4541043" cy="21451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Увеличение результата прошлого года более чем 8 баллов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00896856"/>
              </p:ext>
            </p:extLst>
          </p:nvPr>
        </p:nvGraphicFramePr>
        <p:xfrm>
          <a:off x="1174173" y="1034473"/>
          <a:ext cx="8607137" cy="402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1" y="716079"/>
            <a:ext cx="2784764" cy="208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79" y="4524777"/>
            <a:ext cx="2335503" cy="233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spc="50" dirty="0" smtClean="0">
                <a:solidFill>
                  <a:prstClr val="white"/>
                </a:solidFill>
                <a:latin typeface="Impact" panose="020B0806030902050204" pitchFamily="34" charset="0"/>
              </a:rPr>
              <a:t>Всероссийская олимпиада школьников</a:t>
            </a:r>
            <a:endParaRPr lang="ru-RU" sz="2400" spc="5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7818" y="3468251"/>
            <a:ext cx="1560946" cy="7065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20,638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61675" y="2336799"/>
            <a:ext cx="1560946" cy="7065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6,028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16811" y="1343890"/>
            <a:ext cx="1560946" cy="7065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17,869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40267" y="3637969"/>
            <a:ext cx="4541043" cy="21451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Увеличение результата  более чем на 11 баллов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21365372"/>
              </p:ext>
            </p:extLst>
          </p:nvPr>
        </p:nvGraphicFramePr>
        <p:xfrm>
          <a:off x="1174173" y="1034473"/>
          <a:ext cx="8607137" cy="402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79" y="4524777"/>
            <a:ext cx="2335503" cy="233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spc="50" dirty="0" smtClean="0">
                <a:solidFill>
                  <a:prstClr val="white"/>
                </a:solidFill>
                <a:latin typeface="Impact" panose="020B0806030902050204" pitchFamily="34" charset="0"/>
              </a:rPr>
              <a:t>Эффективность работы дошкольных групп</a:t>
            </a:r>
            <a:endParaRPr lang="ru-RU" sz="2400" spc="5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7818" y="3468251"/>
            <a:ext cx="1560946" cy="7065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34,444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61675" y="2336799"/>
            <a:ext cx="1560946" cy="7065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27,6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16811" y="1343890"/>
            <a:ext cx="1560946" cy="7065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30,9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40267" y="3637969"/>
            <a:ext cx="4541043" cy="21451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Увеличение результата более чем на 3 балла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29" y="886691"/>
            <a:ext cx="2156691" cy="2156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10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ЕГЭ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727" y="4818888"/>
            <a:ext cx="1926921" cy="192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183941"/>
              </p:ext>
            </p:extLst>
          </p:nvPr>
        </p:nvGraphicFramePr>
        <p:xfrm>
          <a:off x="948497" y="817244"/>
          <a:ext cx="8546592" cy="3416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959179"/>
              </p:ext>
            </p:extLst>
          </p:nvPr>
        </p:nvGraphicFramePr>
        <p:xfrm>
          <a:off x="460375" y="3888309"/>
          <a:ext cx="3482618" cy="2857500"/>
        </p:xfrm>
        <a:graphic>
          <a:graphicData uri="http://schemas.openxmlformats.org/drawingml/2006/table">
            <a:tbl>
              <a:tblPr/>
              <a:tblGrid>
                <a:gridCol w="1435691">
                  <a:extLst>
                    <a:ext uri="{9D8B030D-6E8A-4147-A177-3AD203B41FA5}">
                      <a16:colId xmlns:a16="http://schemas.microsoft.com/office/drawing/2014/main" val="1401149779"/>
                    </a:ext>
                  </a:extLst>
                </a:gridCol>
                <a:gridCol w="682309">
                  <a:extLst>
                    <a:ext uri="{9D8B030D-6E8A-4147-A177-3AD203B41FA5}">
                      <a16:colId xmlns:a16="http://schemas.microsoft.com/office/drawing/2014/main" val="1113777337"/>
                    </a:ext>
                  </a:extLst>
                </a:gridCol>
                <a:gridCol w="682309">
                  <a:extLst>
                    <a:ext uri="{9D8B030D-6E8A-4147-A177-3AD203B41FA5}">
                      <a16:colId xmlns:a16="http://schemas.microsoft.com/office/drawing/2014/main" val="455260882"/>
                    </a:ext>
                  </a:extLst>
                </a:gridCol>
                <a:gridCol w="682309">
                  <a:extLst>
                    <a:ext uri="{9D8B030D-6E8A-4147-A177-3AD203B41FA5}">
                      <a16:colId xmlns:a16="http://schemas.microsoft.com/office/drawing/2014/main" val="2947545351"/>
                    </a:ext>
                  </a:extLst>
                </a:gridCol>
              </a:tblGrid>
              <a:tr h="1611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школа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Москва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Россия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962258"/>
                  </a:ext>
                </a:extLst>
              </a:tr>
              <a:tr h="1611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русский язык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573262"/>
                  </a:ext>
                </a:extLst>
              </a:tr>
              <a:tr h="31670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математика профильная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995012"/>
                  </a:ext>
                </a:extLst>
              </a:tr>
              <a:tr h="1611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английский язык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894012"/>
                  </a:ext>
                </a:extLst>
              </a:tr>
              <a:tr h="1611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информатика и ИКТ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690603"/>
                  </a:ext>
                </a:extLst>
              </a:tr>
              <a:tr h="1611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химия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201145"/>
                  </a:ext>
                </a:extLst>
              </a:tr>
              <a:tr h="1611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литература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583959"/>
                  </a:ext>
                </a:extLst>
              </a:tr>
              <a:tr h="1611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физика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767266"/>
                  </a:ext>
                </a:extLst>
              </a:tr>
              <a:tr h="1611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обществознание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636814"/>
                  </a:ext>
                </a:extLst>
              </a:tr>
              <a:tr h="1611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биология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705252"/>
                  </a:ext>
                </a:extLst>
              </a:tr>
              <a:tr h="1611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история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798418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529066" y="4332913"/>
            <a:ext cx="4541043" cy="21451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Средний бал по математике профильной, литературе, обществознанию выше города и РФ. По биологии и химии ниже города и РФ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spc="50" dirty="0" smtClean="0">
                <a:solidFill>
                  <a:prstClr val="white"/>
                </a:solidFill>
                <a:latin typeface="Impact" panose="020B0806030902050204" pitchFamily="34" charset="0"/>
              </a:rPr>
              <a:t>Блоки 4, 6, 7, 8 </a:t>
            </a:r>
            <a:endParaRPr lang="ru-RU" sz="2400" spc="5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660392"/>
              </p:ext>
            </p:extLst>
          </p:nvPr>
        </p:nvGraphicFramePr>
        <p:xfrm>
          <a:off x="1237132" y="1296047"/>
          <a:ext cx="7969321" cy="372853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4891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0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Показатель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2021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2022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2023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35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Развитие профессиональных умений и профессионального мастерства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 dirty="0" smtClean="0">
                          <a:effectLst/>
                        </a:rPr>
                        <a:t>30,377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 dirty="0" smtClean="0">
                          <a:effectLst/>
                        </a:rPr>
                        <a:t>3,667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 dirty="0" smtClean="0">
                          <a:effectLst/>
                        </a:rPr>
                        <a:t>1,955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70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</a:rPr>
                        <a:t>Развитие массового любительского спорта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 dirty="0">
                          <a:effectLst/>
                        </a:rPr>
                        <a:t>1,8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 dirty="0">
                          <a:effectLst/>
                        </a:rPr>
                        <a:t>1,373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0,933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70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</a:rPr>
                        <a:t>Профилактика правонарушений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6,78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 dirty="0">
                          <a:effectLst/>
                        </a:rPr>
                        <a:t>9,15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 dirty="0">
                          <a:effectLst/>
                        </a:rPr>
                        <a:t>2,35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70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Коэффициент за </a:t>
                      </a:r>
                      <a:r>
                        <a:rPr lang="ru-RU" sz="1800" u="none" strike="noStrike" dirty="0" err="1">
                          <a:effectLst/>
                        </a:rPr>
                        <a:t>социо</a:t>
                      </a:r>
                      <a:r>
                        <a:rPr lang="ru-RU" sz="1800" u="none" strike="noStrike" dirty="0">
                          <a:effectLst/>
                        </a:rPr>
                        <a:t>-культурную работу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1,02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 dirty="0">
                          <a:effectLst/>
                        </a:rPr>
                        <a:t>1,02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 dirty="0">
                          <a:effectLst/>
                        </a:rPr>
                        <a:t>1,02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9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spc="50" dirty="0" smtClean="0">
                <a:solidFill>
                  <a:prstClr val="white"/>
                </a:solidFill>
                <a:latin typeface="Impact" panose="020B0806030902050204" pitchFamily="34" charset="0"/>
              </a:rPr>
              <a:t>Работа с детьми ОВЗ</a:t>
            </a:r>
            <a:endParaRPr lang="ru-RU" sz="2400" spc="5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792323"/>
              </p:ext>
            </p:extLst>
          </p:nvPr>
        </p:nvGraphicFramePr>
        <p:xfrm>
          <a:off x="940956" y="1194448"/>
          <a:ext cx="8276936" cy="359791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597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9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Показатель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2021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2022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2023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19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Коэффициент за работу с обучающимися, имеющими особые образовательные потребности: дошкольники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1,104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1,104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1,136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19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Коэффициент за работу с обучающимися, имеющими особые образовательные потребности: начальная школа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 dirty="0">
                          <a:effectLst/>
                        </a:rPr>
                        <a:t>1,142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1,138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1,142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19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</a:rPr>
                        <a:t>Коэффициент за работу с обучающимися, имеющими особые образовательные потребности: основная школа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1,214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 dirty="0">
                          <a:effectLst/>
                        </a:rPr>
                        <a:t>1,182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1,158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019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</a:rPr>
                        <a:t>Коэффициент за работу с обучающимися, имеющими особые образовательные потребности: старшая школа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 dirty="0">
                          <a:effectLst/>
                        </a:rPr>
                        <a:t>1,008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 dirty="0">
                          <a:effectLst/>
                        </a:rPr>
                        <a:t>1,008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 dirty="0">
                          <a:effectLst/>
                        </a:rPr>
                        <a:t>1,016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8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23783615"/>
              </p:ext>
            </p:extLst>
          </p:nvPr>
        </p:nvGraphicFramePr>
        <p:xfrm>
          <a:off x="1174173" y="1034473"/>
          <a:ext cx="8607137" cy="402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79" y="4524777"/>
            <a:ext cx="2335503" cy="233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spc="50" dirty="0" smtClean="0">
                <a:solidFill>
                  <a:prstClr val="white"/>
                </a:solidFill>
                <a:latin typeface="Impact" panose="020B0806030902050204" pitchFamily="34" charset="0"/>
              </a:rPr>
              <a:t>Результат работы школы за 2022-2023 учебный год</a:t>
            </a:r>
            <a:endParaRPr lang="ru-RU" sz="2400" spc="5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7818" y="3468251"/>
            <a:ext cx="1560946" cy="7065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378,234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61675" y="2336799"/>
            <a:ext cx="1560946" cy="7065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162,023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16811" y="1343890"/>
            <a:ext cx="1560946" cy="7065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289,578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29" y="886691"/>
            <a:ext cx="2156691" cy="2156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581873"/>
              </p:ext>
            </p:extLst>
          </p:nvPr>
        </p:nvGraphicFramePr>
        <p:xfrm>
          <a:off x="5071341" y="3624051"/>
          <a:ext cx="5100215" cy="318973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44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9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Топ</a:t>
                      </a:r>
                      <a:endParaRPr lang="ru-RU" sz="1400" b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400" b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2023</a:t>
                      </a:r>
                      <a:endParaRPr lang="ru-RU" sz="1400" b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Грант мэра 1 степени</a:t>
                      </a:r>
                      <a:endParaRPr lang="ru-RU" sz="1400" b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1-20</a:t>
                      </a:r>
                      <a:endParaRPr lang="ru-RU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менее </a:t>
                      </a:r>
                      <a:r>
                        <a:rPr lang="ru-RU" sz="1400" dirty="0" smtClean="0">
                          <a:effectLst/>
                        </a:rPr>
                        <a:t>1589,252 баллов</a:t>
                      </a:r>
                      <a:endParaRPr lang="ru-RU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менее </a:t>
                      </a:r>
                      <a:r>
                        <a:rPr lang="ru-RU" sz="1400" dirty="0" smtClean="0">
                          <a:effectLst/>
                        </a:rPr>
                        <a:t>839,397 баллов</a:t>
                      </a:r>
                      <a:endParaRPr lang="ru-RU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Грант мэра 2 степени</a:t>
                      </a:r>
                      <a:endParaRPr lang="ru-RU" sz="1400" b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21-70</a:t>
                      </a:r>
                      <a:endParaRPr lang="ru-RU" sz="1400" b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менее </a:t>
                      </a:r>
                      <a:r>
                        <a:rPr lang="ru-RU" sz="1400" dirty="0" smtClean="0">
                          <a:effectLst/>
                        </a:rPr>
                        <a:t>1081,696 баллов</a:t>
                      </a:r>
                      <a:endParaRPr lang="ru-RU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менее </a:t>
                      </a:r>
                      <a:r>
                        <a:rPr lang="ru-RU" sz="1400" dirty="0" smtClean="0">
                          <a:effectLst/>
                        </a:rPr>
                        <a:t>444,164 баллов</a:t>
                      </a:r>
                      <a:endParaRPr lang="ru-RU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Грант мэра 3 степени</a:t>
                      </a:r>
                      <a:endParaRPr lang="ru-RU" sz="1400" b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71-170</a:t>
                      </a:r>
                      <a:endParaRPr lang="ru-RU" sz="1400" b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не </a:t>
                      </a:r>
                      <a:r>
                        <a:rPr lang="ru-RU" sz="1400" dirty="0">
                          <a:effectLst/>
                        </a:rPr>
                        <a:t>менее </a:t>
                      </a:r>
                      <a:r>
                        <a:rPr lang="ru-RU" sz="1400" dirty="0" smtClean="0">
                          <a:effectLst/>
                        </a:rPr>
                        <a:t>728,317 баллов</a:t>
                      </a:r>
                      <a:endParaRPr lang="ru-RU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менее </a:t>
                      </a:r>
                      <a:r>
                        <a:rPr lang="ru-RU" sz="1400" dirty="0" smtClean="0">
                          <a:effectLst/>
                        </a:rPr>
                        <a:t>306,876 баллов</a:t>
                      </a:r>
                      <a:endParaRPr lang="ru-RU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Грант мэра</a:t>
                      </a:r>
                      <a:endParaRPr lang="ru-RU" sz="1400" b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171-220</a:t>
                      </a:r>
                      <a:endParaRPr lang="ru-RU" sz="1400" b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не </a:t>
                      </a:r>
                      <a:r>
                        <a:rPr lang="ru-RU" sz="1400" dirty="0">
                          <a:effectLst/>
                        </a:rPr>
                        <a:t>менее </a:t>
                      </a:r>
                      <a:r>
                        <a:rPr lang="ru-RU" sz="1400" dirty="0" smtClean="0">
                          <a:effectLst/>
                        </a:rPr>
                        <a:t>622,519 баллов</a:t>
                      </a:r>
                      <a:endParaRPr lang="ru-RU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менее </a:t>
                      </a:r>
                      <a:r>
                        <a:rPr lang="ru-RU" sz="1400" dirty="0" smtClean="0">
                          <a:effectLst/>
                        </a:rPr>
                        <a:t>261,997 баллов</a:t>
                      </a:r>
                      <a:endParaRPr lang="ru-RU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Блок-схема: узел 2"/>
          <p:cNvSpPr/>
          <p:nvPr/>
        </p:nvSpPr>
        <p:spPr>
          <a:xfrm>
            <a:off x="1357530" y="1579418"/>
            <a:ext cx="1563687" cy="124691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113,582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981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ЕГЭ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143449"/>
              </p:ext>
            </p:extLst>
          </p:nvPr>
        </p:nvGraphicFramePr>
        <p:xfrm>
          <a:off x="1104043" y="1102074"/>
          <a:ext cx="5842000" cy="13030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1635717135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37197946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45001999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401221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434311054"/>
                    </a:ext>
                  </a:extLst>
                </a:gridCol>
              </a:tblGrid>
              <a:tr h="182880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Русский язык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54649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2021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2022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2023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2021-2022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2022-2023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6986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9910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274102"/>
              </p:ext>
            </p:extLst>
          </p:nvPr>
        </p:nvGraphicFramePr>
        <p:xfrm>
          <a:off x="1104043" y="2949162"/>
          <a:ext cx="5842000" cy="13030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356515149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35067607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16771827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565640475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830092234"/>
                    </a:ext>
                  </a:extLst>
                </a:gridCol>
              </a:tblGrid>
              <a:tr h="182880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Математика (профильный уровень)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97576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2021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2022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2023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2021-2022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2022-2023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2128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14917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525473"/>
              </p:ext>
            </p:extLst>
          </p:nvPr>
        </p:nvGraphicFramePr>
        <p:xfrm>
          <a:off x="1104043" y="4796250"/>
          <a:ext cx="5842000" cy="13030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287436484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62905309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55391923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0357066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402142498"/>
                    </a:ext>
                  </a:extLst>
                </a:gridCol>
              </a:tblGrid>
              <a:tr h="182880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Литература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6328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2021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2022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2023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2021-2022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2022-2023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3137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729395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983" y="2405094"/>
            <a:ext cx="1926921" cy="192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84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ЕГЭ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983" y="2405094"/>
            <a:ext cx="1926921" cy="192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75953"/>
              </p:ext>
            </p:extLst>
          </p:nvPr>
        </p:nvGraphicFramePr>
        <p:xfrm>
          <a:off x="1058323" y="1102074"/>
          <a:ext cx="5842000" cy="13030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331915112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050757995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84025381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19144598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313720351"/>
                    </a:ext>
                  </a:extLst>
                </a:gridCol>
              </a:tblGrid>
              <a:tr h="182880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Химия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4923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2021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2022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2023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2021-2022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2022-2023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6318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72536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290831"/>
              </p:ext>
            </p:extLst>
          </p:nvPr>
        </p:nvGraphicFramePr>
        <p:xfrm>
          <a:off x="1058323" y="2979208"/>
          <a:ext cx="5842000" cy="13030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393658700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03642618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0328751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84951241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504500834"/>
                    </a:ext>
                  </a:extLst>
                </a:gridCol>
              </a:tblGrid>
              <a:tr h="182880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Физика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00238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2021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2022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2023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2021-2022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2022-2023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044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571575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204699"/>
              </p:ext>
            </p:extLst>
          </p:nvPr>
        </p:nvGraphicFramePr>
        <p:xfrm>
          <a:off x="1058323" y="4856342"/>
          <a:ext cx="5842000" cy="13030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90050849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94240865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19861927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81050492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64532487"/>
                    </a:ext>
                  </a:extLst>
                </a:gridCol>
              </a:tblGrid>
              <a:tr h="182880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История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18719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2021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2022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2023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2021-2022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2022-2023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4517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253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63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ЕГЭ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983" y="2405094"/>
            <a:ext cx="1926921" cy="192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829548"/>
              </p:ext>
            </p:extLst>
          </p:nvPr>
        </p:nvGraphicFramePr>
        <p:xfrm>
          <a:off x="924790" y="824733"/>
          <a:ext cx="5842000" cy="13030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218354577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46174626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84417187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418476220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692661912"/>
                    </a:ext>
                  </a:extLst>
                </a:gridCol>
              </a:tblGrid>
              <a:tr h="182880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Обществознание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40966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2021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2022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2023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2021-2022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2022-2023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0188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29211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332941"/>
              </p:ext>
            </p:extLst>
          </p:nvPr>
        </p:nvGraphicFramePr>
        <p:xfrm>
          <a:off x="924790" y="2298751"/>
          <a:ext cx="5842000" cy="13030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250577868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298830405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66150081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2230209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39131015"/>
                    </a:ext>
                  </a:extLst>
                </a:gridCol>
              </a:tblGrid>
              <a:tr h="182880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Биология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23312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2021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2022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2023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2021-2022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2022-2023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1562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-11,29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268036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524175"/>
              </p:ext>
            </p:extLst>
          </p:nvPr>
        </p:nvGraphicFramePr>
        <p:xfrm>
          <a:off x="924790" y="3772769"/>
          <a:ext cx="5842000" cy="13030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277654711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66271969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4875022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426430787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160963031"/>
                    </a:ext>
                  </a:extLst>
                </a:gridCol>
              </a:tblGrid>
              <a:tr h="182880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Информатика и ИКТ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81528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2021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2022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2023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2021-2022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2022-2023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0930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979209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301318"/>
              </p:ext>
            </p:extLst>
          </p:nvPr>
        </p:nvGraphicFramePr>
        <p:xfrm>
          <a:off x="924790" y="5344890"/>
          <a:ext cx="5842000" cy="13030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353905321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94160143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72375108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97585274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385545073"/>
                    </a:ext>
                  </a:extLst>
                </a:gridCol>
              </a:tblGrid>
              <a:tr h="182880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Английский язык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34025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2021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2022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тестовый балл по ОО в 2023 году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2021-2022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Динамика 2022-2023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6381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-16,19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495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0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08886" y="5580632"/>
            <a:ext cx="6974117" cy="11471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Положительная динамика количества обучающихся, набравших 63+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ЕГЭ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871" y="4800822"/>
            <a:ext cx="1926921" cy="192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129181"/>
              </p:ext>
            </p:extLst>
          </p:nvPr>
        </p:nvGraphicFramePr>
        <p:xfrm>
          <a:off x="773181" y="1399028"/>
          <a:ext cx="8736578" cy="4000184"/>
        </p:xfrm>
        <a:graphic>
          <a:graphicData uri="http://schemas.openxmlformats.org/drawingml/2006/table">
            <a:tbl>
              <a:tblPr/>
              <a:tblGrid>
                <a:gridCol w="1411586">
                  <a:extLst>
                    <a:ext uri="{9D8B030D-6E8A-4147-A177-3AD203B41FA5}">
                      <a16:colId xmlns:a16="http://schemas.microsoft.com/office/drawing/2014/main" val="4005240966"/>
                    </a:ext>
                  </a:extLst>
                </a:gridCol>
                <a:gridCol w="610416">
                  <a:extLst>
                    <a:ext uri="{9D8B030D-6E8A-4147-A177-3AD203B41FA5}">
                      <a16:colId xmlns:a16="http://schemas.microsoft.com/office/drawing/2014/main" val="4111621722"/>
                    </a:ext>
                  </a:extLst>
                </a:gridCol>
                <a:gridCol w="610416">
                  <a:extLst>
                    <a:ext uri="{9D8B030D-6E8A-4147-A177-3AD203B41FA5}">
                      <a16:colId xmlns:a16="http://schemas.microsoft.com/office/drawing/2014/main" val="733594388"/>
                    </a:ext>
                  </a:extLst>
                </a:gridCol>
                <a:gridCol w="610416">
                  <a:extLst>
                    <a:ext uri="{9D8B030D-6E8A-4147-A177-3AD203B41FA5}">
                      <a16:colId xmlns:a16="http://schemas.microsoft.com/office/drawing/2014/main" val="1325484395"/>
                    </a:ext>
                  </a:extLst>
                </a:gridCol>
                <a:gridCol w="610416">
                  <a:extLst>
                    <a:ext uri="{9D8B030D-6E8A-4147-A177-3AD203B41FA5}">
                      <a16:colId xmlns:a16="http://schemas.microsoft.com/office/drawing/2014/main" val="3854742338"/>
                    </a:ext>
                  </a:extLst>
                </a:gridCol>
                <a:gridCol w="610416">
                  <a:extLst>
                    <a:ext uri="{9D8B030D-6E8A-4147-A177-3AD203B41FA5}">
                      <a16:colId xmlns:a16="http://schemas.microsoft.com/office/drawing/2014/main" val="2854509438"/>
                    </a:ext>
                  </a:extLst>
                </a:gridCol>
                <a:gridCol w="610416">
                  <a:extLst>
                    <a:ext uri="{9D8B030D-6E8A-4147-A177-3AD203B41FA5}">
                      <a16:colId xmlns:a16="http://schemas.microsoft.com/office/drawing/2014/main" val="3763834442"/>
                    </a:ext>
                  </a:extLst>
                </a:gridCol>
                <a:gridCol w="610416">
                  <a:extLst>
                    <a:ext uri="{9D8B030D-6E8A-4147-A177-3AD203B41FA5}">
                      <a16:colId xmlns:a16="http://schemas.microsoft.com/office/drawing/2014/main" val="571161959"/>
                    </a:ext>
                  </a:extLst>
                </a:gridCol>
                <a:gridCol w="610416">
                  <a:extLst>
                    <a:ext uri="{9D8B030D-6E8A-4147-A177-3AD203B41FA5}">
                      <a16:colId xmlns:a16="http://schemas.microsoft.com/office/drawing/2014/main" val="2187599505"/>
                    </a:ext>
                  </a:extLst>
                </a:gridCol>
                <a:gridCol w="610416">
                  <a:extLst>
                    <a:ext uri="{9D8B030D-6E8A-4147-A177-3AD203B41FA5}">
                      <a16:colId xmlns:a16="http://schemas.microsoft.com/office/drawing/2014/main" val="3802229244"/>
                    </a:ext>
                  </a:extLst>
                </a:gridCol>
                <a:gridCol w="610416">
                  <a:extLst>
                    <a:ext uri="{9D8B030D-6E8A-4147-A177-3AD203B41FA5}">
                      <a16:colId xmlns:a16="http://schemas.microsoft.com/office/drawing/2014/main" val="1366047693"/>
                    </a:ext>
                  </a:extLst>
                </a:gridCol>
                <a:gridCol w="610416">
                  <a:extLst>
                    <a:ext uri="{9D8B030D-6E8A-4147-A177-3AD203B41FA5}">
                      <a16:colId xmlns:a16="http://schemas.microsoft.com/office/drawing/2014/main" val="1875155499"/>
                    </a:ext>
                  </a:extLst>
                </a:gridCol>
                <a:gridCol w="610416">
                  <a:extLst>
                    <a:ext uri="{9D8B030D-6E8A-4147-A177-3AD203B41FA5}">
                      <a16:colId xmlns:a16="http://schemas.microsoft.com/office/drawing/2014/main" val="1669607257"/>
                    </a:ext>
                  </a:extLst>
                </a:gridCol>
              </a:tblGrid>
              <a:tr h="17245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предмет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 сдавали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ниже мин порога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Процент ниже минимального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63-72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73-82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83-94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95+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детей в бальной зоне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Процент в бальной зоне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максимальный балл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минимальный балл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134525"/>
                  </a:ext>
                </a:extLst>
              </a:tr>
              <a:tr h="252844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русский язык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025993"/>
                  </a:ext>
                </a:extLst>
              </a:tr>
              <a:tr h="2528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48,05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584147"/>
                  </a:ext>
                </a:extLst>
              </a:tr>
              <a:tr h="2528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066468"/>
                  </a:ext>
                </a:extLst>
              </a:tr>
              <a:tr h="252844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математика профильная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20,59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760716"/>
                  </a:ext>
                </a:extLst>
              </a:tr>
              <a:tr h="2528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811304"/>
                  </a:ext>
                </a:extLst>
              </a:tr>
              <a:tr h="2528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80,65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18964"/>
                  </a:ext>
                </a:extLst>
              </a:tr>
              <a:tr h="252844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физика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982025"/>
                  </a:ext>
                </a:extLst>
              </a:tr>
              <a:tr h="2528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36,36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697518"/>
                  </a:ext>
                </a:extLst>
              </a:tr>
              <a:tr h="2528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45,45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834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3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08886" y="5580632"/>
            <a:ext cx="6974117" cy="11471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Положительная динамика количества обучающихся, набравших 63+. Зона риска: биология и информатика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ЕГЭ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871" y="4800822"/>
            <a:ext cx="1926921" cy="192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73183" y="1381015"/>
          <a:ext cx="8596316" cy="3724724"/>
        </p:xfrm>
        <a:graphic>
          <a:graphicData uri="http://schemas.openxmlformats.org/drawingml/2006/table">
            <a:tbl>
              <a:tblPr/>
              <a:tblGrid>
                <a:gridCol w="1388924">
                  <a:extLst>
                    <a:ext uri="{9D8B030D-6E8A-4147-A177-3AD203B41FA5}">
                      <a16:colId xmlns:a16="http://schemas.microsoft.com/office/drawing/2014/main" val="1581802650"/>
                    </a:ext>
                  </a:extLst>
                </a:gridCol>
                <a:gridCol w="600616">
                  <a:extLst>
                    <a:ext uri="{9D8B030D-6E8A-4147-A177-3AD203B41FA5}">
                      <a16:colId xmlns:a16="http://schemas.microsoft.com/office/drawing/2014/main" val="1659882851"/>
                    </a:ext>
                  </a:extLst>
                </a:gridCol>
                <a:gridCol w="600616">
                  <a:extLst>
                    <a:ext uri="{9D8B030D-6E8A-4147-A177-3AD203B41FA5}">
                      <a16:colId xmlns:a16="http://schemas.microsoft.com/office/drawing/2014/main" val="874957922"/>
                    </a:ext>
                  </a:extLst>
                </a:gridCol>
                <a:gridCol w="600616">
                  <a:extLst>
                    <a:ext uri="{9D8B030D-6E8A-4147-A177-3AD203B41FA5}">
                      <a16:colId xmlns:a16="http://schemas.microsoft.com/office/drawing/2014/main" val="939903936"/>
                    </a:ext>
                  </a:extLst>
                </a:gridCol>
                <a:gridCol w="600616">
                  <a:extLst>
                    <a:ext uri="{9D8B030D-6E8A-4147-A177-3AD203B41FA5}">
                      <a16:colId xmlns:a16="http://schemas.microsoft.com/office/drawing/2014/main" val="1108915546"/>
                    </a:ext>
                  </a:extLst>
                </a:gridCol>
                <a:gridCol w="600616">
                  <a:extLst>
                    <a:ext uri="{9D8B030D-6E8A-4147-A177-3AD203B41FA5}">
                      <a16:colId xmlns:a16="http://schemas.microsoft.com/office/drawing/2014/main" val="1239191996"/>
                    </a:ext>
                  </a:extLst>
                </a:gridCol>
                <a:gridCol w="600616">
                  <a:extLst>
                    <a:ext uri="{9D8B030D-6E8A-4147-A177-3AD203B41FA5}">
                      <a16:colId xmlns:a16="http://schemas.microsoft.com/office/drawing/2014/main" val="2790940757"/>
                    </a:ext>
                  </a:extLst>
                </a:gridCol>
                <a:gridCol w="600616">
                  <a:extLst>
                    <a:ext uri="{9D8B030D-6E8A-4147-A177-3AD203B41FA5}">
                      <a16:colId xmlns:a16="http://schemas.microsoft.com/office/drawing/2014/main" val="3589224919"/>
                    </a:ext>
                  </a:extLst>
                </a:gridCol>
                <a:gridCol w="600616">
                  <a:extLst>
                    <a:ext uri="{9D8B030D-6E8A-4147-A177-3AD203B41FA5}">
                      <a16:colId xmlns:a16="http://schemas.microsoft.com/office/drawing/2014/main" val="1873668800"/>
                    </a:ext>
                  </a:extLst>
                </a:gridCol>
                <a:gridCol w="600616">
                  <a:extLst>
                    <a:ext uri="{9D8B030D-6E8A-4147-A177-3AD203B41FA5}">
                      <a16:colId xmlns:a16="http://schemas.microsoft.com/office/drawing/2014/main" val="858956878"/>
                    </a:ext>
                  </a:extLst>
                </a:gridCol>
                <a:gridCol w="600616">
                  <a:extLst>
                    <a:ext uri="{9D8B030D-6E8A-4147-A177-3AD203B41FA5}">
                      <a16:colId xmlns:a16="http://schemas.microsoft.com/office/drawing/2014/main" val="3339023082"/>
                    </a:ext>
                  </a:extLst>
                </a:gridCol>
                <a:gridCol w="600616">
                  <a:extLst>
                    <a:ext uri="{9D8B030D-6E8A-4147-A177-3AD203B41FA5}">
                      <a16:colId xmlns:a16="http://schemas.microsoft.com/office/drawing/2014/main" val="3831731722"/>
                    </a:ext>
                  </a:extLst>
                </a:gridCol>
                <a:gridCol w="600616">
                  <a:extLst>
                    <a:ext uri="{9D8B030D-6E8A-4147-A177-3AD203B41FA5}">
                      <a16:colId xmlns:a16="http://schemas.microsoft.com/office/drawing/2014/main" val="3829326141"/>
                    </a:ext>
                  </a:extLst>
                </a:gridCol>
              </a:tblGrid>
              <a:tr h="9009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предмет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 сдавали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ниже мин порога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Процент ниже минимального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63-72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73-82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83-94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95+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детей в бальной зоне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Процент в бальной зоне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максимальный балл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минимальный балл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655913"/>
                  </a:ext>
                </a:extLst>
              </a:tr>
              <a:tr h="180185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химия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680421"/>
                  </a:ext>
                </a:extLst>
              </a:tr>
              <a:tr h="180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27,27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754325"/>
                  </a:ext>
                </a:extLst>
              </a:tr>
              <a:tr h="180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15229"/>
                  </a:ext>
                </a:extLst>
              </a:tr>
              <a:tr h="180185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информатика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45,45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992650"/>
                  </a:ext>
                </a:extLst>
              </a:tr>
              <a:tr h="180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0,28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38,89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356507"/>
                  </a:ext>
                </a:extLst>
              </a:tr>
              <a:tr h="180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805292"/>
                  </a:ext>
                </a:extLst>
              </a:tr>
              <a:tr h="180185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биология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30,77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893576"/>
                  </a:ext>
                </a:extLst>
              </a:tr>
              <a:tr h="180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366545"/>
                  </a:ext>
                </a:extLst>
              </a:tr>
              <a:tr h="180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9,09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96119"/>
                  </a:ext>
                </a:extLst>
              </a:tr>
              <a:tr h="180185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история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761310"/>
                  </a:ext>
                </a:extLst>
              </a:tr>
              <a:tr h="180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28,57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725170"/>
                  </a:ext>
                </a:extLst>
              </a:tr>
              <a:tr h="180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46,67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780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8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24790" y="5516624"/>
            <a:ext cx="6974117" cy="11471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Положительная динамика количества обучающихся, набравших 63+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ЕГЭ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871" y="4800822"/>
            <a:ext cx="1926921" cy="192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794358"/>
              </p:ext>
            </p:extLst>
          </p:nvPr>
        </p:nvGraphicFramePr>
        <p:xfrm>
          <a:off x="773179" y="1280160"/>
          <a:ext cx="8745724" cy="3976520"/>
        </p:xfrm>
        <a:graphic>
          <a:graphicData uri="http://schemas.openxmlformats.org/drawingml/2006/table">
            <a:tbl>
              <a:tblPr/>
              <a:tblGrid>
                <a:gridCol w="1413064">
                  <a:extLst>
                    <a:ext uri="{9D8B030D-6E8A-4147-A177-3AD203B41FA5}">
                      <a16:colId xmlns:a16="http://schemas.microsoft.com/office/drawing/2014/main" val="3455809973"/>
                    </a:ext>
                  </a:extLst>
                </a:gridCol>
                <a:gridCol w="611055">
                  <a:extLst>
                    <a:ext uri="{9D8B030D-6E8A-4147-A177-3AD203B41FA5}">
                      <a16:colId xmlns:a16="http://schemas.microsoft.com/office/drawing/2014/main" val="2190427560"/>
                    </a:ext>
                  </a:extLst>
                </a:gridCol>
                <a:gridCol w="611055">
                  <a:extLst>
                    <a:ext uri="{9D8B030D-6E8A-4147-A177-3AD203B41FA5}">
                      <a16:colId xmlns:a16="http://schemas.microsoft.com/office/drawing/2014/main" val="1720962100"/>
                    </a:ext>
                  </a:extLst>
                </a:gridCol>
                <a:gridCol w="611055">
                  <a:extLst>
                    <a:ext uri="{9D8B030D-6E8A-4147-A177-3AD203B41FA5}">
                      <a16:colId xmlns:a16="http://schemas.microsoft.com/office/drawing/2014/main" val="1707494240"/>
                    </a:ext>
                  </a:extLst>
                </a:gridCol>
                <a:gridCol w="611055">
                  <a:extLst>
                    <a:ext uri="{9D8B030D-6E8A-4147-A177-3AD203B41FA5}">
                      <a16:colId xmlns:a16="http://schemas.microsoft.com/office/drawing/2014/main" val="3136064028"/>
                    </a:ext>
                  </a:extLst>
                </a:gridCol>
                <a:gridCol w="611055">
                  <a:extLst>
                    <a:ext uri="{9D8B030D-6E8A-4147-A177-3AD203B41FA5}">
                      <a16:colId xmlns:a16="http://schemas.microsoft.com/office/drawing/2014/main" val="3107602837"/>
                    </a:ext>
                  </a:extLst>
                </a:gridCol>
                <a:gridCol w="611055">
                  <a:extLst>
                    <a:ext uri="{9D8B030D-6E8A-4147-A177-3AD203B41FA5}">
                      <a16:colId xmlns:a16="http://schemas.microsoft.com/office/drawing/2014/main" val="3009985482"/>
                    </a:ext>
                  </a:extLst>
                </a:gridCol>
                <a:gridCol w="611055">
                  <a:extLst>
                    <a:ext uri="{9D8B030D-6E8A-4147-A177-3AD203B41FA5}">
                      <a16:colId xmlns:a16="http://schemas.microsoft.com/office/drawing/2014/main" val="3017916332"/>
                    </a:ext>
                  </a:extLst>
                </a:gridCol>
                <a:gridCol w="611055">
                  <a:extLst>
                    <a:ext uri="{9D8B030D-6E8A-4147-A177-3AD203B41FA5}">
                      <a16:colId xmlns:a16="http://schemas.microsoft.com/office/drawing/2014/main" val="850230379"/>
                    </a:ext>
                  </a:extLst>
                </a:gridCol>
                <a:gridCol w="611055">
                  <a:extLst>
                    <a:ext uri="{9D8B030D-6E8A-4147-A177-3AD203B41FA5}">
                      <a16:colId xmlns:a16="http://schemas.microsoft.com/office/drawing/2014/main" val="3289677077"/>
                    </a:ext>
                  </a:extLst>
                </a:gridCol>
                <a:gridCol w="611055">
                  <a:extLst>
                    <a:ext uri="{9D8B030D-6E8A-4147-A177-3AD203B41FA5}">
                      <a16:colId xmlns:a16="http://schemas.microsoft.com/office/drawing/2014/main" val="1489735059"/>
                    </a:ext>
                  </a:extLst>
                </a:gridCol>
                <a:gridCol w="611055">
                  <a:extLst>
                    <a:ext uri="{9D8B030D-6E8A-4147-A177-3AD203B41FA5}">
                      <a16:colId xmlns:a16="http://schemas.microsoft.com/office/drawing/2014/main" val="592229033"/>
                    </a:ext>
                  </a:extLst>
                </a:gridCol>
                <a:gridCol w="611055">
                  <a:extLst>
                    <a:ext uri="{9D8B030D-6E8A-4147-A177-3AD203B41FA5}">
                      <a16:colId xmlns:a16="http://schemas.microsoft.com/office/drawing/2014/main" val="2168090342"/>
                    </a:ext>
                  </a:extLst>
                </a:gridCol>
              </a:tblGrid>
              <a:tr h="17048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предмет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 сдавали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ниже мин порога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Процент ниже минимального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63-72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73-82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83-94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95+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детей в бальной зоне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Процент в бальной зоне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максимальный балл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минимальный балл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697829"/>
                  </a:ext>
                </a:extLst>
              </a:tr>
              <a:tr h="249954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английский язык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78,57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648460"/>
                  </a:ext>
                </a:extLst>
              </a:tr>
              <a:tr h="249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592754"/>
                  </a:ext>
                </a:extLst>
              </a:tr>
              <a:tr h="249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246029"/>
                  </a:ext>
                </a:extLst>
              </a:tr>
              <a:tr h="249954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обществознание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41,18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640504"/>
                  </a:ext>
                </a:extLst>
              </a:tr>
              <a:tr h="249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43,59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293206"/>
                  </a:ext>
                </a:extLst>
              </a:tr>
              <a:tr h="249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226383"/>
                  </a:ext>
                </a:extLst>
              </a:tr>
              <a:tr h="249954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литература</a:t>
                      </a:r>
                    </a:p>
                  </a:txBody>
                  <a:tcPr marL="7508" marR="7508" marT="75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717331"/>
                  </a:ext>
                </a:extLst>
              </a:tr>
              <a:tr h="249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970991"/>
                  </a:ext>
                </a:extLst>
              </a:tr>
              <a:tr h="249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66,67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508" marR="7508" marT="75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442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1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кола 806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88DAB2D5-A0A1-4824-ACD4-623A710D97A3}" vid="{547F7D92-614A-42DE-98A5-0A9726BBB3E5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презентации</Template>
  <TotalTime>1078</TotalTime>
  <Words>2752</Words>
  <Application>Microsoft Office PowerPoint</Application>
  <PresentationFormat>Широкоэкранный</PresentationFormat>
  <Paragraphs>1540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Impact</vt:lpstr>
      <vt:lpstr>Times New Roman</vt:lpstr>
      <vt:lpstr>Trebuchet MS</vt:lpstr>
      <vt:lpstr>Wingdings 3</vt:lpstr>
      <vt:lpstr>Школа 806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Смирнова Елена Ивановна</dc:creator>
  <cp:lastModifiedBy>Admin</cp:lastModifiedBy>
  <cp:revision>77</cp:revision>
  <cp:lastPrinted>2023-03-02T10:02:19Z</cp:lastPrinted>
  <dcterms:created xsi:type="dcterms:W3CDTF">2021-08-19T08:14:14Z</dcterms:created>
  <dcterms:modified xsi:type="dcterms:W3CDTF">2023-12-04T06:01:30Z</dcterms:modified>
</cp:coreProperties>
</file>